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42" r:id="rId1"/>
  </p:sldMasterIdLst>
  <p:notesMasterIdLst>
    <p:notesMasterId r:id="rId49"/>
  </p:notesMasterIdLst>
  <p:sldIdLst>
    <p:sldId id="301" r:id="rId2"/>
    <p:sldId id="256" r:id="rId3"/>
    <p:sldId id="257" r:id="rId4"/>
    <p:sldId id="292" r:id="rId5"/>
    <p:sldId id="291" r:id="rId6"/>
    <p:sldId id="259" r:id="rId7"/>
    <p:sldId id="258" r:id="rId8"/>
    <p:sldId id="260" r:id="rId9"/>
    <p:sldId id="261" r:id="rId10"/>
    <p:sldId id="262" r:id="rId11"/>
    <p:sldId id="263" r:id="rId12"/>
    <p:sldId id="264" r:id="rId13"/>
    <p:sldId id="265" r:id="rId14"/>
    <p:sldId id="266" r:id="rId15"/>
    <p:sldId id="267" r:id="rId16"/>
    <p:sldId id="268" r:id="rId17"/>
    <p:sldId id="269" r:id="rId18"/>
    <p:sldId id="273" r:id="rId19"/>
    <p:sldId id="297" r:id="rId20"/>
    <p:sldId id="270" r:id="rId21"/>
    <p:sldId id="274" r:id="rId22"/>
    <p:sldId id="272" r:id="rId23"/>
    <p:sldId id="277" r:id="rId24"/>
    <p:sldId id="308" r:id="rId25"/>
    <p:sldId id="283" r:id="rId26"/>
    <p:sldId id="280" r:id="rId27"/>
    <p:sldId id="281" r:id="rId28"/>
    <p:sldId id="275" r:id="rId29"/>
    <p:sldId id="279" r:id="rId30"/>
    <p:sldId id="282" r:id="rId31"/>
    <p:sldId id="284" r:id="rId32"/>
    <p:sldId id="288" r:id="rId33"/>
    <p:sldId id="299" r:id="rId34"/>
    <p:sldId id="285" r:id="rId35"/>
    <p:sldId id="278" r:id="rId36"/>
    <p:sldId id="286" r:id="rId37"/>
    <p:sldId id="289" r:id="rId38"/>
    <p:sldId id="290" r:id="rId39"/>
    <p:sldId id="293" r:id="rId40"/>
    <p:sldId id="295" r:id="rId41"/>
    <p:sldId id="310" r:id="rId42"/>
    <p:sldId id="303" r:id="rId43"/>
    <p:sldId id="302" r:id="rId44"/>
    <p:sldId id="305" r:id="rId45"/>
    <p:sldId id="306" r:id="rId46"/>
    <p:sldId id="309" r:id="rId47"/>
    <p:sldId id="296" r:id="rId48"/>
  </p:sldIdLst>
  <p:sldSz cx="6858000" cy="9144000" type="letter"/>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 Grijalva" initials="KG" lastIdx="1" clrIdx="0">
    <p:extLst>
      <p:ext uri="{19B8F6BF-5375-455C-9EA6-DF929625EA0E}">
        <p15:presenceInfo xmlns:p15="http://schemas.microsoft.com/office/powerpoint/2012/main" userId="2ec11c89c70a7644" providerId="Windows Live"/>
      </p:ext>
    </p:extLst>
  </p:cmAuthor>
  <p:cmAuthor id="2" name="Claire" initials="C" lastIdx="1" clrIdx="1">
    <p:extLst>
      <p:ext uri="{19B8F6BF-5375-455C-9EA6-DF929625EA0E}">
        <p15:presenceInfo xmlns:p15="http://schemas.microsoft.com/office/powerpoint/2012/main" userId="Clai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6" d="100"/>
          <a:sy n="56" d="100"/>
        </p:scale>
        <p:origin x="15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0DF4F-51F3-42B2-9F7E-129119B5569E}" type="datetimeFigureOut">
              <a:rPr lang="en-US" smtClean="0"/>
              <a:t>6/16/2014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1AE1E-4AAA-429E-A590-57B83741BAED}" type="slidenum">
              <a:rPr lang="en-US" smtClean="0"/>
              <a:t>‹#›</a:t>
            </a:fld>
            <a:endParaRPr lang="en-US"/>
          </a:p>
        </p:txBody>
      </p:sp>
    </p:spTree>
    <p:extLst>
      <p:ext uri="{BB962C8B-B14F-4D97-AF65-F5344CB8AC3E}">
        <p14:creationId xmlns:p14="http://schemas.microsoft.com/office/powerpoint/2010/main" val="266072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190651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387108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276893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145347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151085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61AE1E-4AAA-429E-A590-57B83741BAED}" type="slidenum">
              <a:rPr lang="en-US" smtClean="0"/>
              <a:t>47</a:t>
            </a:fld>
            <a:endParaRPr lang="en-US"/>
          </a:p>
        </p:txBody>
      </p:sp>
    </p:spTree>
    <p:extLst>
      <p:ext uri="{BB962C8B-B14F-4D97-AF65-F5344CB8AC3E}">
        <p14:creationId xmlns:p14="http://schemas.microsoft.com/office/powerpoint/2010/main" val="299014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8CA066-6108-4299-B33D-01D35F4BA0EC}" type="datetime1">
              <a:rPr lang="fr-CA" smtClean="0"/>
              <a:t>2014-06-16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5FB4997-DFB1-4D74-987C-E2A0C153D6C9}" type="slidenum">
              <a:rPr lang="fr-CA" smtClean="0"/>
              <a:t>‹#›</a:t>
            </a:fld>
            <a:endParaRPr lang="fr-CA"/>
          </a:p>
        </p:txBody>
      </p:sp>
    </p:spTree>
    <p:extLst>
      <p:ext uri="{BB962C8B-B14F-4D97-AF65-F5344CB8AC3E}">
        <p14:creationId xmlns:p14="http://schemas.microsoft.com/office/powerpoint/2010/main" val="46531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5D911-82D2-49DB-B8C5-A821470A5A8D}" type="datetime1">
              <a:rPr lang="fr-CA" smtClean="0"/>
              <a:t>2014-06-16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5FB4997-DFB1-4D74-987C-E2A0C153D6C9}" type="slidenum">
              <a:rPr lang="fr-CA" smtClean="0"/>
              <a:t>‹#›</a:t>
            </a:fld>
            <a:endParaRPr lang="fr-CA"/>
          </a:p>
        </p:txBody>
      </p:sp>
    </p:spTree>
    <p:extLst>
      <p:ext uri="{BB962C8B-B14F-4D97-AF65-F5344CB8AC3E}">
        <p14:creationId xmlns:p14="http://schemas.microsoft.com/office/powerpoint/2010/main" val="2065248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88BE7-26A9-4D22-B5D7-76FBC21FCA21}" type="datetime1">
              <a:rPr lang="fr-CA" smtClean="0"/>
              <a:t>2014-06-16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5FB4997-DFB1-4D74-987C-E2A0C153D6C9}" type="slidenum">
              <a:rPr lang="fr-CA" smtClean="0"/>
              <a:t>‹#›</a:t>
            </a:fld>
            <a:endParaRPr lang="fr-CA"/>
          </a:p>
        </p:txBody>
      </p:sp>
    </p:spTree>
    <p:extLst>
      <p:ext uri="{BB962C8B-B14F-4D97-AF65-F5344CB8AC3E}">
        <p14:creationId xmlns:p14="http://schemas.microsoft.com/office/powerpoint/2010/main" val="161100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DE6F9-7306-4449-B5CD-97BB24DBDB58}" type="datetime1">
              <a:rPr lang="fr-CA" smtClean="0"/>
              <a:t>2014-06-16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5FB4997-DFB1-4D74-987C-E2A0C153D6C9}" type="slidenum">
              <a:rPr lang="fr-CA" smtClean="0"/>
              <a:t>‹#›</a:t>
            </a:fld>
            <a:endParaRPr lang="fr-CA"/>
          </a:p>
        </p:txBody>
      </p:sp>
    </p:spTree>
    <p:extLst>
      <p:ext uri="{BB962C8B-B14F-4D97-AF65-F5344CB8AC3E}">
        <p14:creationId xmlns:p14="http://schemas.microsoft.com/office/powerpoint/2010/main" val="308315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52276B-D525-404A-855C-4315BE665465}" type="datetime1">
              <a:rPr lang="fr-CA" smtClean="0"/>
              <a:t>2014-06-16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5FB4997-DFB1-4D74-987C-E2A0C153D6C9}" type="slidenum">
              <a:rPr lang="fr-CA" smtClean="0"/>
              <a:t>‹#›</a:t>
            </a:fld>
            <a:endParaRPr lang="fr-CA"/>
          </a:p>
        </p:txBody>
      </p:sp>
    </p:spTree>
    <p:extLst>
      <p:ext uri="{BB962C8B-B14F-4D97-AF65-F5344CB8AC3E}">
        <p14:creationId xmlns:p14="http://schemas.microsoft.com/office/powerpoint/2010/main" val="185806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736320-588C-47B1-8D90-4F189CD69AF2}" type="datetime1">
              <a:rPr lang="fr-CA" smtClean="0"/>
              <a:t>2014-06-16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5FB4997-DFB1-4D74-987C-E2A0C153D6C9}" type="slidenum">
              <a:rPr lang="fr-CA" smtClean="0"/>
              <a:t>‹#›</a:t>
            </a:fld>
            <a:endParaRPr lang="fr-CA"/>
          </a:p>
        </p:txBody>
      </p:sp>
    </p:spTree>
    <p:extLst>
      <p:ext uri="{BB962C8B-B14F-4D97-AF65-F5344CB8AC3E}">
        <p14:creationId xmlns:p14="http://schemas.microsoft.com/office/powerpoint/2010/main" val="282099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E7EDCE-5265-463E-8275-C4A2EA41B10E}" type="datetime1">
              <a:rPr lang="fr-CA" smtClean="0"/>
              <a:t>2014-06-16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45FB4997-DFB1-4D74-987C-E2A0C153D6C9}" type="slidenum">
              <a:rPr lang="fr-CA" smtClean="0"/>
              <a:t>‹#›</a:t>
            </a:fld>
            <a:endParaRPr lang="fr-CA"/>
          </a:p>
        </p:txBody>
      </p:sp>
    </p:spTree>
    <p:extLst>
      <p:ext uri="{BB962C8B-B14F-4D97-AF65-F5344CB8AC3E}">
        <p14:creationId xmlns:p14="http://schemas.microsoft.com/office/powerpoint/2010/main" val="219264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4F97EE-0174-4443-9612-E9AACBAEAD89}" type="datetime1">
              <a:rPr lang="fr-CA" smtClean="0"/>
              <a:t>2014-06-16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45FB4997-DFB1-4D74-987C-E2A0C153D6C9}" type="slidenum">
              <a:rPr lang="fr-CA" smtClean="0"/>
              <a:t>‹#›</a:t>
            </a:fld>
            <a:endParaRPr lang="fr-CA"/>
          </a:p>
        </p:txBody>
      </p:sp>
    </p:spTree>
    <p:extLst>
      <p:ext uri="{BB962C8B-B14F-4D97-AF65-F5344CB8AC3E}">
        <p14:creationId xmlns:p14="http://schemas.microsoft.com/office/powerpoint/2010/main" val="291681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D08A0-444B-4B72-A624-93720854552A}" type="datetime1">
              <a:rPr lang="fr-CA" smtClean="0"/>
              <a:t>2014-06-16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45FB4997-DFB1-4D74-987C-E2A0C153D6C9}" type="slidenum">
              <a:rPr lang="fr-CA" smtClean="0"/>
              <a:t>‹#›</a:t>
            </a:fld>
            <a:endParaRPr lang="fr-CA"/>
          </a:p>
        </p:txBody>
      </p:sp>
    </p:spTree>
    <p:extLst>
      <p:ext uri="{BB962C8B-B14F-4D97-AF65-F5344CB8AC3E}">
        <p14:creationId xmlns:p14="http://schemas.microsoft.com/office/powerpoint/2010/main" val="31780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979A2-C8D6-4D62-B4B7-1BE87EF1EE9E}" type="datetime1">
              <a:rPr lang="fr-CA" smtClean="0"/>
              <a:t>2014-06-16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5FB4997-DFB1-4D74-987C-E2A0C153D6C9}" type="slidenum">
              <a:rPr lang="fr-CA" smtClean="0"/>
              <a:t>‹#›</a:t>
            </a:fld>
            <a:endParaRPr lang="fr-CA"/>
          </a:p>
        </p:txBody>
      </p:sp>
    </p:spTree>
    <p:extLst>
      <p:ext uri="{BB962C8B-B14F-4D97-AF65-F5344CB8AC3E}">
        <p14:creationId xmlns:p14="http://schemas.microsoft.com/office/powerpoint/2010/main" val="283479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8F7C2-04EA-44A9-ABAE-03EAB33556FC}" type="datetime1">
              <a:rPr lang="fr-CA" smtClean="0"/>
              <a:t>2014-06-16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5FB4997-DFB1-4D74-987C-E2A0C153D6C9}" type="slidenum">
              <a:rPr lang="fr-CA" smtClean="0"/>
              <a:t>‹#›</a:t>
            </a:fld>
            <a:endParaRPr lang="fr-CA"/>
          </a:p>
        </p:txBody>
      </p:sp>
    </p:spTree>
    <p:extLst>
      <p:ext uri="{BB962C8B-B14F-4D97-AF65-F5344CB8AC3E}">
        <p14:creationId xmlns:p14="http://schemas.microsoft.com/office/powerpoint/2010/main" val="379523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D0FD516B-527B-46EA-9FE3-F3C3B01B8A06}" type="datetime1">
              <a:rPr lang="fr-CA" smtClean="0"/>
              <a:t>2014-06-16</a:t>
            </a:fld>
            <a:endParaRPr lang="fr-CA"/>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45FB4997-DFB1-4D74-987C-E2A0C153D6C9}" type="slidenum">
              <a:rPr lang="fr-CA" smtClean="0"/>
              <a:t>‹#›</a:t>
            </a:fld>
            <a:endParaRPr lang="fr-CA"/>
          </a:p>
        </p:txBody>
      </p:sp>
    </p:spTree>
    <p:extLst>
      <p:ext uri="{BB962C8B-B14F-4D97-AF65-F5344CB8AC3E}">
        <p14:creationId xmlns:p14="http://schemas.microsoft.com/office/powerpoint/2010/main" val="326114271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https://cdn3.iconfinder.com/data/icons/mobiset-2/512/cell_tower_phone-128.png" TargetMode="External"/><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google.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http://image.dhgate.com/albu_344856561_00/1.0x0.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http://image.dhgate.com/albu_344856561_00/1.0x0.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http://image.dhgate.com/albu_344856561_00/1.0x0.jpg" TargetMode="External"/><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http://image.dhgate.com/albu_344856561_00/1.0x0.jpg"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http://i2.wp.com/newsandguides.com/wp-content/uploads/2012/07/Samsung-Galaxy-S3-Android-Notification-Bar-Icon-Guide.png?resize=411%2C3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bstract Layout Vector Graphic"/>
          <p:cNvPicPr>
            <a:picLocks noChangeAspect="1" noChangeArrowheads="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455"/>
                    </a14:imgEffect>
                    <a14:imgEffect>
                      <a14:saturation sat="0"/>
                    </a14:imgEffect>
                  </a14:imgLayer>
                </a14:imgProps>
              </a:ext>
              <a:ext uri="{28A0092B-C50C-407E-A947-70E740481C1C}">
                <a14:useLocalDpi xmlns:a14="http://schemas.microsoft.com/office/drawing/2010/main" val="0"/>
              </a:ext>
            </a:extLst>
          </a:blip>
          <a:srcRect b="35370"/>
          <a:stretch/>
        </p:blipFill>
        <p:spPr bwMode="auto">
          <a:xfrm>
            <a:off x="0" y="0"/>
            <a:ext cx="6858000" cy="59097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73787" y="6737836"/>
            <a:ext cx="6129867" cy="477054"/>
          </a:xfrm>
          <a:prstGeom prst="rect">
            <a:avLst/>
          </a:prstGeom>
          <a:noFill/>
        </p:spPr>
        <p:txBody>
          <a:bodyPr wrap="square" rtlCol="0">
            <a:spAutoFit/>
          </a:bodyPr>
          <a:lstStyle/>
          <a:p>
            <a:r>
              <a:rPr lang="en-US" sz="2500" b="1" dirty="0" smtClean="0">
                <a:solidFill>
                  <a:schemeClr val="bg1">
                    <a:lumMod val="50000"/>
                  </a:schemeClr>
                </a:solidFill>
              </a:rPr>
              <a:t>Training Manual for Type of FLW</a:t>
            </a:r>
            <a:endParaRPr lang="en-US" sz="2500" b="1" dirty="0">
              <a:solidFill>
                <a:schemeClr val="bg1">
                  <a:lumMod val="5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2" y="238065"/>
            <a:ext cx="1617132" cy="761003"/>
          </a:xfrm>
          <a:prstGeom prst="rect">
            <a:avLst/>
          </a:prstGeom>
        </p:spPr>
      </p:pic>
      <p:sp>
        <p:nvSpPr>
          <p:cNvPr id="6" name="TextBox 5"/>
          <p:cNvSpPr txBox="1"/>
          <p:nvPr/>
        </p:nvSpPr>
        <p:spPr>
          <a:xfrm>
            <a:off x="160866" y="8634708"/>
            <a:ext cx="6477001" cy="369332"/>
          </a:xfrm>
          <a:prstGeom prst="rect">
            <a:avLst/>
          </a:prstGeom>
          <a:noFill/>
          <a:ln>
            <a:solidFill>
              <a:schemeClr val="tx1"/>
            </a:solidFill>
          </a:ln>
        </p:spPr>
        <p:txBody>
          <a:bodyPr wrap="square" rtlCol="0">
            <a:spAutoFit/>
          </a:bodyPr>
          <a:lstStyle/>
          <a:p>
            <a:r>
              <a:rPr lang="en-US" dirty="0" smtClean="0"/>
              <a:t>Insert Partner Logos here</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579" y="5815568"/>
            <a:ext cx="4196625" cy="847025"/>
          </a:xfrm>
          <a:prstGeom prst="rect">
            <a:avLst/>
          </a:prstGeom>
        </p:spPr>
      </p:pic>
      <p:sp>
        <p:nvSpPr>
          <p:cNvPr id="8" name="TextBox 7"/>
          <p:cNvSpPr txBox="1"/>
          <p:nvPr/>
        </p:nvSpPr>
        <p:spPr>
          <a:xfrm>
            <a:off x="2638463" y="7333333"/>
            <a:ext cx="1815004" cy="677108"/>
          </a:xfrm>
          <a:prstGeom prst="rect">
            <a:avLst/>
          </a:prstGeom>
          <a:noFill/>
        </p:spPr>
        <p:txBody>
          <a:bodyPr wrap="square" rtlCol="0">
            <a:spAutoFit/>
          </a:bodyPr>
          <a:lstStyle/>
          <a:p>
            <a:r>
              <a:rPr lang="en-US" sz="2000" dirty="0" smtClean="0">
                <a:solidFill>
                  <a:schemeClr val="bg1">
                    <a:lumMod val="50000"/>
                  </a:schemeClr>
                </a:solidFill>
              </a:rPr>
              <a:t>Partner Name </a:t>
            </a:r>
          </a:p>
          <a:p>
            <a:r>
              <a:rPr lang="en-US" dirty="0" smtClean="0">
                <a:solidFill>
                  <a:schemeClr val="bg1">
                    <a:lumMod val="50000"/>
                  </a:schemeClr>
                </a:solidFill>
              </a:rPr>
              <a:t>Place and Date</a:t>
            </a:r>
            <a:endParaRPr lang="en-US" dirty="0">
              <a:solidFill>
                <a:schemeClr val="bg1">
                  <a:lumMod val="50000"/>
                </a:schemeClr>
              </a:solidFill>
            </a:endParaRPr>
          </a:p>
        </p:txBody>
      </p:sp>
      <p:sp>
        <p:nvSpPr>
          <p:cNvPr id="10" name="Slide Number Placeholder 9"/>
          <p:cNvSpPr>
            <a:spLocks noGrp="1"/>
          </p:cNvSpPr>
          <p:nvPr>
            <p:ph type="sldNum" sz="quarter" idx="12"/>
          </p:nvPr>
        </p:nvSpPr>
        <p:spPr/>
        <p:txBody>
          <a:bodyPr/>
          <a:lstStyle/>
          <a:p>
            <a:fld id="{45FB4997-DFB1-4D74-987C-E2A0C153D6C9}" type="slidenum">
              <a:rPr lang="fr-CA" smtClean="0"/>
              <a:t>1</a:t>
            </a:fld>
            <a:endParaRPr lang="fr-CA"/>
          </a:p>
        </p:txBody>
      </p:sp>
    </p:spTree>
    <p:extLst>
      <p:ext uri="{BB962C8B-B14F-4D97-AF65-F5344CB8AC3E}">
        <p14:creationId xmlns:p14="http://schemas.microsoft.com/office/powerpoint/2010/main" val="58429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4" name="TextBox 3"/>
          <p:cNvSpPr txBox="1"/>
          <p:nvPr/>
        </p:nvSpPr>
        <p:spPr>
          <a:xfrm>
            <a:off x="202883" y="1970608"/>
            <a:ext cx="6620934" cy="646331"/>
          </a:xfrm>
          <a:prstGeom prst="rect">
            <a:avLst/>
          </a:prstGeom>
          <a:noFill/>
        </p:spPr>
        <p:txBody>
          <a:bodyPr wrap="square" rtlCol="0">
            <a:spAutoFit/>
          </a:bodyPr>
          <a:lstStyle/>
          <a:p>
            <a:pPr algn="ctr"/>
            <a:r>
              <a:rPr lang="en-US" b="1" dirty="0" smtClean="0">
                <a:solidFill>
                  <a:schemeClr val="tx2"/>
                </a:solidFill>
              </a:rPr>
              <a:t>CommCare is an application on your phone. It is designed to help you collect information and assist in your work with </a:t>
            </a:r>
            <a:r>
              <a:rPr lang="en-US" b="1" dirty="0" smtClean="0">
                <a:solidFill>
                  <a:srgbClr val="FF0000"/>
                </a:solidFill>
              </a:rPr>
              <a:t>this program</a:t>
            </a:r>
            <a:r>
              <a:rPr lang="en-US" b="1" dirty="0" smtClean="0">
                <a:solidFill>
                  <a:schemeClr val="tx2"/>
                </a:solidFill>
              </a:rPr>
              <a:t>.</a:t>
            </a:r>
            <a:endParaRPr lang="en-US" b="1"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787" y="3308031"/>
            <a:ext cx="3048425" cy="4572638"/>
          </a:xfrm>
          <a:prstGeom prst="rect">
            <a:avLst/>
          </a:prstGeom>
        </p:spPr>
      </p:pic>
      <p:sp>
        <p:nvSpPr>
          <p:cNvPr id="6" name="Text Box 2"/>
          <p:cNvSpPr txBox="1">
            <a:spLocks noChangeArrowheads="1"/>
          </p:cNvSpPr>
          <p:nvPr/>
        </p:nvSpPr>
        <p:spPr bwMode="auto">
          <a:xfrm>
            <a:off x="2671181" y="3924535"/>
            <a:ext cx="1684337" cy="221615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sz="1100" b="0" i="0" u="none" strike="noStrike" cap="none" normalizeH="0" baseline="0" smtClean="0">
                <a:ln>
                  <a:noFill/>
                </a:ln>
                <a:solidFill>
                  <a:schemeClr val="tx1"/>
                </a:solidFill>
                <a:effectLst/>
                <a:latin typeface="Calibri Light" panose="020F0302020204030204" pitchFamily="34" charset="0"/>
                <a:ea typeface="Arial" panose="020B0604020202020204" pitchFamily="34" charset="0"/>
              </a:rPr>
              <a:t>Replace with your phone’s image. </a:t>
            </a:r>
            <a:r>
              <a:rPr kumimoji="0" lang="fr-CA" sz="1100" b="0" i="0" u="none" strike="noStrike" cap="none" normalizeH="0" baseline="0" smtClean="0">
                <a:ln>
                  <a:noFill/>
                </a:ln>
                <a:solidFill>
                  <a:schemeClr val="tx1"/>
                </a:solidFill>
                <a:effectLst/>
                <a:latin typeface="Calibri Light" panose="020F0302020204030204" pitchFamily="34" charset="0"/>
                <a:ea typeface="Arial" panose="020B0604020202020204" pitchFamily="34" charset="0"/>
              </a:rPr>
              <a:t>Move the red circle accordingly. To take a screeshot, press home and power together. Files are saved to the gallery under “screenshots”</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7" name="Donut 23"/>
          <p:cNvSpPr>
            <a:spLocks/>
          </p:cNvSpPr>
          <p:nvPr/>
        </p:nvSpPr>
        <p:spPr bwMode="auto">
          <a:xfrm>
            <a:off x="1686401" y="6248408"/>
            <a:ext cx="1190361" cy="1084263"/>
          </a:xfrm>
          <a:custGeom>
            <a:avLst/>
            <a:gdLst>
              <a:gd name="T0" fmla="*/ 0 w 1524000"/>
              <a:gd name="T1" fmla="*/ 762000 h 1524000"/>
              <a:gd name="T2" fmla="*/ 762000 w 1524000"/>
              <a:gd name="T3" fmla="*/ 0 h 1524000"/>
              <a:gd name="T4" fmla="*/ 1524000 w 1524000"/>
              <a:gd name="T5" fmla="*/ 762000 h 1524000"/>
              <a:gd name="T6" fmla="*/ 762000 w 1524000"/>
              <a:gd name="T7" fmla="*/ 1524000 h 1524000"/>
              <a:gd name="T8" fmla="*/ 0 w 1524000"/>
              <a:gd name="T9" fmla="*/ 762000 h 1524000"/>
              <a:gd name="T10" fmla="*/ 143698 w 1524000"/>
              <a:gd name="T11" fmla="*/ 762000 h 1524000"/>
              <a:gd name="T12" fmla="*/ 762000 w 1524000"/>
              <a:gd name="T13" fmla="*/ 1380302 h 1524000"/>
              <a:gd name="T14" fmla="*/ 1380302 w 1524000"/>
              <a:gd name="T15" fmla="*/ 762000 h 1524000"/>
              <a:gd name="T16" fmla="*/ 762000 w 1524000"/>
              <a:gd name="T17" fmla="*/ 143698 h 1524000"/>
              <a:gd name="T18" fmla="*/ 143698 w 1524000"/>
              <a:gd name="T19" fmla="*/ 762000 h 1524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moveTo>
                  <a:pt x="143698" y="762000"/>
                </a:moveTo>
                <a:cubicBezTo>
                  <a:pt x="143698" y="1103479"/>
                  <a:pt x="420521" y="1380302"/>
                  <a:pt x="762000" y="1380302"/>
                </a:cubicBezTo>
                <a:cubicBezTo>
                  <a:pt x="1103479" y="1380302"/>
                  <a:pt x="1380302" y="1103479"/>
                  <a:pt x="1380302" y="762000"/>
                </a:cubicBezTo>
                <a:cubicBezTo>
                  <a:pt x="1380302" y="420521"/>
                  <a:pt x="1103479" y="143698"/>
                  <a:pt x="762000" y="143698"/>
                </a:cubicBezTo>
                <a:cubicBezTo>
                  <a:pt x="420521" y="143698"/>
                  <a:pt x="143698" y="420521"/>
                  <a:pt x="143698" y="762000"/>
                </a:cubicBezTo>
                <a:close/>
              </a:path>
            </a:pathLst>
          </a:custGeom>
          <a:solidFill>
            <a:srgbClr val="C0504D"/>
          </a:solidFill>
          <a:ln w="9525" cap="flat" cmpd="sng">
            <a:solidFill>
              <a:srgbClr val="ED7D31"/>
            </a:solidFill>
            <a:prstDash val="solid"/>
            <a:round/>
            <a:headEnd/>
            <a:tailEnd/>
          </a:ln>
          <a:effectLst>
            <a:outerShdw blurRad="40000" dist="23000" dir="5400000" rotWithShape="0">
              <a:srgbClr val="000000">
                <a:alpha val="34998"/>
              </a:srgbClr>
            </a:outerShdw>
          </a:effectLst>
        </p:spPr>
        <p:txBody>
          <a:bodyPr vert="horz" wrap="square" lIns="91440" tIns="45720" rIns="91440" bIns="45720" numCol="1" anchor="ctr" anchorCtr="0" compatLnSpc="1">
            <a:prstTxWarp prst="textNoShape">
              <a:avLst/>
            </a:prstTxWarp>
          </a:bodyPr>
          <a:lstStyle/>
          <a:p>
            <a:endParaRPr lang="en-US"/>
          </a:p>
        </p:txBody>
      </p:sp>
      <p:grpSp>
        <p:nvGrpSpPr>
          <p:cNvPr id="10" name="Group 9"/>
          <p:cNvGrpSpPr>
            <a:grpSpLocks/>
          </p:cNvGrpSpPr>
          <p:nvPr/>
        </p:nvGrpSpPr>
        <p:grpSpPr bwMode="auto">
          <a:xfrm>
            <a:off x="115888" y="6248408"/>
            <a:ext cx="1892300" cy="673100"/>
            <a:chOff x="1388" y="8690"/>
            <a:chExt cx="2980" cy="1059"/>
          </a:xfrm>
        </p:grpSpPr>
        <p:sp>
          <p:nvSpPr>
            <p:cNvPr id="11" name="Text Box 2"/>
            <p:cNvSpPr txBox="1">
              <a:spLocks noChangeArrowheads="1"/>
            </p:cNvSpPr>
            <p:nvPr/>
          </p:nvSpPr>
          <p:spPr bwMode="auto">
            <a:xfrm>
              <a:off x="1388" y="8690"/>
              <a:ext cx="2980"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sz="1400" b="1" i="0" u="none" strike="noStrike" cap="none" normalizeH="0" baseline="0" smtClean="0">
                  <a:ln>
                    <a:noFill/>
                  </a:ln>
                  <a:solidFill>
                    <a:srgbClr val="5B9BD5"/>
                  </a:solidFill>
                  <a:effectLst/>
                  <a:latin typeface="Calibri" panose="020F0502020204030204" pitchFamily="34" charset="0"/>
                  <a:ea typeface="Arial" panose="020B0604020202020204" pitchFamily="34" charset="0"/>
                </a:rPr>
                <a:t>Tap the icon with your finger!</a:t>
              </a:r>
              <a:endParaRPr kumimoji="0" lang="fr-FR" sz="1800" b="0" i="0" u="none" strike="noStrike" cap="none" normalizeH="0" baseline="0" smtClean="0">
                <a:ln>
                  <a:noFill/>
                </a:ln>
                <a:solidFill>
                  <a:schemeClr val="tx1"/>
                </a:solidFill>
                <a:effectLst/>
                <a:latin typeface="Arial" panose="020B0604020202020204" pitchFamily="34" charset="0"/>
              </a:endParaRPr>
            </a:p>
          </p:txBody>
        </p:sp>
        <p:cxnSp>
          <p:nvCxnSpPr>
            <p:cNvPr id="8203" name="AutoShape 11"/>
            <p:cNvCxnSpPr>
              <a:cxnSpLocks noChangeShapeType="1"/>
            </p:cNvCxnSpPr>
            <p:nvPr/>
          </p:nvCxnSpPr>
          <p:spPr bwMode="auto">
            <a:xfrm>
              <a:off x="2482" y="9261"/>
              <a:ext cx="1352" cy="188"/>
            </a:xfrm>
            <a:prstGeom prst="curvedConnector3">
              <a:avLst>
                <a:gd name="adj1" fmla="val 50000"/>
              </a:avLst>
            </a:prstGeom>
            <a:noFill/>
            <a:ln w="38100">
              <a:solidFill>
                <a:srgbClr val="5B9BD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1F4D78">
                        <a:alpha val="50000"/>
                      </a:srgbClr>
                    </a:outerShdw>
                  </a:effectLst>
                </a14:hiddenEffects>
              </a:ext>
            </a:extLst>
          </p:spPr>
        </p:cxnSp>
      </p:grpSp>
      <p:sp>
        <p:nvSpPr>
          <p:cNvPr id="13" name="Rectangle 12"/>
          <p:cNvSpPr/>
          <p:nvPr/>
        </p:nvSpPr>
        <p:spPr>
          <a:xfrm>
            <a:off x="0" y="20247"/>
            <a:ext cx="5300134"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Finding CommCare</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3" name="Slide Number Placeholder 2"/>
          <p:cNvSpPr>
            <a:spLocks noGrp="1"/>
          </p:cNvSpPr>
          <p:nvPr>
            <p:ph type="sldNum" sz="quarter" idx="12"/>
          </p:nvPr>
        </p:nvSpPr>
        <p:spPr/>
        <p:txBody>
          <a:bodyPr/>
          <a:lstStyle/>
          <a:p>
            <a:fld id="{45FB4997-DFB1-4D74-987C-E2A0C153D6C9}" type="slidenum">
              <a:rPr lang="fr-CA" smtClean="0"/>
              <a:t>10</a:t>
            </a:fld>
            <a:endParaRPr lang="fr-CA"/>
          </a:p>
        </p:txBody>
      </p:sp>
    </p:spTree>
    <p:extLst>
      <p:ext uri="{BB962C8B-B14F-4D97-AF65-F5344CB8AC3E}">
        <p14:creationId xmlns:p14="http://schemas.microsoft.com/office/powerpoint/2010/main" val="53401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2" name="Cloud 11"/>
          <p:cNvSpPr>
            <a:spLocks/>
          </p:cNvSpPr>
          <p:nvPr/>
        </p:nvSpPr>
        <p:spPr bwMode="auto">
          <a:xfrm>
            <a:off x="2041206" y="2563656"/>
            <a:ext cx="2938463" cy="2163763"/>
          </a:xfrm>
          <a:custGeom>
            <a:avLst/>
            <a:gdLst>
              <a:gd name="T0" fmla="*/ 319197 w 43200"/>
              <a:gd name="T1" fmla="*/ 1310871 h 43200"/>
              <a:gd name="T2" fmla="*/ 146914 w 43200"/>
              <a:gd name="T3" fmla="*/ 1270960 h 43200"/>
              <a:gd name="T4" fmla="*/ 471212 w 43200"/>
              <a:gd name="T5" fmla="*/ 1747645 h 43200"/>
              <a:gd name="T6" fmla="*/ 395851 w 43200"/>
              <a:gd name="T7" fmla="*/ 1766724 h 43200"/>
              <a:gd name="T8" fmla="*/ 1120760 w 43200"/>
              <a:gd name="T9" fmla="*/ 1957519 h 43200"/>
              <a:gd name="T10" fmla="*/ 1075326 w 43200"/>
              <a:gd name="T11" fmla="*/ 1870384 h 43200"/>
              <a:gd name="T12" fmla="*/ 1960684 w 43200"/>
              <a:gd name="T13" fmla="*/ 1740234 h 43200"/>
              <a:gd name="T14" fmla="*/ 1942524 w 43200"/>
              <a:gd name="T15" fmla="*/ 1835831 h 43200"/>
              <a:gd name="T16" fmla="*/ 2321303 w 43200"/>
              <a:gd name="T17" fmla="*/ 1149473 h 43200"/>
              <a:gd name="T18" fmla="*/ 2542421 w 43200"/>
              <a:gd name="T19" fmla="*/ 1506824 h 43200"/>
              <a:gd name="T20" fmla="*/ 2842914 w 43200"/>
              <a:gd name="T21" fmla="*/ 768886 h 43200"/>
              <a:gd name="T22" fmla="*/ 2744428 w 43200"/>
              <a:gd name="T23" fmla="*/ 902892 h 43200"/>
              <a:gd name="T24" fmla="*/ 2606628 w 43200"/>
              <a:gd name="T25" fmla="*/ 271719 h 43200"/>
              <a:gd name="T26" fmla="*/ 2611797 w 43200"/>
              <a:gd name="T27" fmla="*/ 335017 h 43200"/>
              <a:gd name="T28" fmla="*/ 1977756 w 43200"/>
              <a:gd name="T29" fmla="*/ 197905 h 43200"/>
              <a:gd name="T30" fmla="*/ 2028224 w 43200"/>
              <a:gd name="T31" fmla="*/ 117181 h 43200"/>
              <a:gd name="T32" fmla="*/ 1505932 w 43200"/>
              <a:gd name="T33" fmla="*/ 236364 h 43200"/>
              <a:gd name="T34" fmla="*/ 1530350 w 43200"/>
              <a:gd name="T35" fmla="*/ 166757 h 43200"/>
              <a:gd name="T36" fmla="*/ 952218 w 43200"/>
              <a:gd name="T37" fmla="*/ 260001 h 43200"/>
              <a:gd name="T38" fmla="*/ 1040638 w 43200"/>
              <a:gd name="T39" fmla="*/ 327505 h 43200"/>
              <a:gd name="T40" fmla="*/ 280700 w 43200"/>
              <a:gd name="T41" fmla="*/ 790669 h 43200"/>
              <a:gd name="T42" fmla="*/ 265261 w 43200"/>
              <a:gd name="T43" fmla="*/ 719610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gradFill rotWithShape="1">
            <a:gsLst>
              <a:gs pos="0">
                <a:srgbClr val="A3C4FF"/>
              </a:gs>
              <a:gs pos="35001">
                <a:srgbClr val="BFD5FF"/>
              </a:gs>
              <a:gs pos="100000">
                <a:srgbClr val="E5EEFF"/>
              </a:gs>
            </a:gsLst>
            <a:lin ang="16200000" scaled="1"/>
          </a:gradFill>
          <a:ln w="9525" algn="ctr">
            <a:solidFill>
              <a:srgbClr val="4A7EBB"/>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mbria" panose="020405030504060302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366712" y="1583796"/>
            <a:ext cx="6226175" cy="908050"/>
          </a:xfrm>
          <a:prstGeom prst="rect">
            <a:avLst/>
          </a:prstGeom>
          <a:solidFill>
            <a:srgbClr val="F2F2F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44546A"/>
                </a:solidFill>
                <a:effectLst/>
                <a:latin typeface="Calibri" panose="020F0502020204030204" pitchFamily="34" charset="0"/>
              </a:rPr>
              <a:t>CommCare</a:t>
            </a:r>
            <a:r>
              <a:rPr kumimoji="0" lang="en-US" sz="1600" b="0" i="1" u="none" strike="noStrike" cap="none" normalizeH="0" baseline="0" dirty="0" smtClean="0">
                <a:ln>
                  <a:noFill/>
                </a:ln>
                <a:solidFill>
                  <a:srgbClr val="44546A"/>
                </a:solidFill>
                <a:effectLst/>
                <a:latin typeface="Calibri" panose="020F0502020204030204" pitchFamily="34" charset="0"/>
              </a:rPr>
              <a:t> sends data over the phone network to be collected in real time and </a:t>
            </a:r>
            <a:r>
              <a:rPr lang="en-US" sz="1600" i="1" dirty="0" smtClean="0">
                <a:solidFill>
                  <a:srgbClr val="44546A"/>
                </a:solidFill>
                <a:latin typeface="Calibri" panose="020F0502020204030204" pitchFamily="34" charset="0"/>
              </a:rPr>
              <a:t>is </a:t>
            </a:r>
            <a:r>
              <a:rPr kumimoji="0" lang="en-US" sz="1600" b="0" i="1" u="none" strike="noStrike" cap="none" normalizeH="0" baseline="0" dirty="0" smtClean="0">
                <a:ln>
                  <a:noFill/>
                </a:ln>
                <a:solidFill>
                  <a:srgbClr val="44546A"/>
                </a:solidFill>
                <a:effectLst/>
                <a:latin typeface="Calibri" panose="020F0502020204030204" pitchFamily="34" charset="0"/>
              </a:rPr>
              <a:t>seen by your supervisors on the web.</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pic>
        <p:nvPicPr>
          <p:cNvPr id="9227" name="Picture 14" descr="collect-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5358871"/>
            <a:ext cx="1252538" cy="828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6"/>
          <p:cNvSpPr txBox="1">
            <a:spLocks noChangeArrowheads="1"/>
          </p:cNvSpPr>
          <p:nvPr/>
        </p:nvSpPr>
        <p:spPr bwMode="auto">
          <a:xfrm>
            <a:off x="2472112" y="8435760"/>
            <a:ext cx="2184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anose="020F0502020204030204" pitchFamily="34" charset="0"/>
                <a:ea typeface="MS Mincho" panose="02020609040205080304" pitchFamily="49" charset="-128"/>
              </a:rPr>
              <a:t>Mobile Phone</a:t>
            </a:r>
            <a:endParaRPr kumimoji="0" lang="fr-CA" sz="12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Calibri" panose="020F0502020204030204" pitchFamily="34" charset="0"/>
                <a:ea typeface="MS Mincho" panose="02020609040205080304" pitchFamily="49" charset="-128"/>
              </a:rPr>
              <a:t>User type </a:t>
            </a:r>
            <a:r>
              <a:rPr kumimoji="0" lang="en-US" sz="1200" b="0" i="0" u="none" strike="noStrike" cap="none" normalizeH="0" baseline="0" dirty="0" smtClean="0">
                <a:ln>
                  <a:noFill/>
                </a:ln>
                <a:solidFill>
                  <a:srgbClr val="000000"/>
                </a:solidFill>
                <a:effectLst/>
                <a:latin typeface="Calibri" panose="020F0502020204030204" pitchFamily="34" charset="0"/>
                <a:ea typeface="MS Mincho" panose="02020609040205080304" pitchFamily="49" charset="-128"/>
              </a:rPr>
              <a:t>work with </a:t>
            </a:r>
            <a:r>
              <a:rPr kumimoji="0" lang="en-US" sz="1200" b="0" i="0" u="none" strike="noStrike" cap="none" normalizeH="0" baseline="0" dirty="0" smtClean="0">
                <a:ln>
                  <a:noFill/>
                </a:ln>
                <a:solidFill>
                  <a:srgbClr val="FF0000"/>
                </a:solidFill>
                <a:effectLst/>
                <a:latin typeface="Calibri" panose="020F0502020204030204" pitchFamily="34" charset="0"/>
                <a:ea typeface="MS Mincho" panose="02020609040205080304" pitchFamily="49" charset="-128"/>
              </a:rPr>
              <a:t>Beneficiary type</a:t>
            </a:r>
            <a:endParaRPr kumimoji="0" lang="en-US" sz="1800" b="0" i="0" u="none" strike="noStrike" cap="none" normalizeH="0" baseline="0" dirty="0" smtClean="0">
              <a:ln>
                <a:noFill/>
              </a:ln>
              <a:solidFill>
                <a:srgbClr val="FF0000"/>
              </a:solidFill>
              <a:effectLst/>
              <a:latin typeface="Arial" panose="020B0604020202020204" pitchFamily="34" charset="0"/>
            </a:endParaRPr>
          </a:p>
        </p:txBody>
      </p:sp>
      <p:grpSp>
        <p:nvGrpSpPr>
          <p:cNvPr id="5" name="Group 4"/>
          <p:cNvGrpSpPr>
            <a:grpSpLocks/>
          </p:cNvGrpSpPr>
          <p:nvPr/>
        </p:nvGrpSpPr>
        <p:grpSpPr bwMode="auto">
          <a:xfrm>
            <a:off x="3014663" y="6851121"/>
            <a:ext cx="1001712" cy="1570037"/>
            <a:chOff x="5779" y="11282"/>
            <a:chExt cx="1577" cy="2473"/>
          </a:xfrm>
        </p:grpSpPr>
        <p:sp>
          <p:nvSpPr>
            <p:cNvPr id="6" name="Rounded Rectangle 10"/>
            <p:cNvSpPr>
              <a:spLocks noChangeArrowheads="1"/>
            </p:cNvSpPr>
            <p:nvPr/>
          </p:nvSpPr>
          <p:spPr bwMode="auto">
            <a:xfrm>
              <a:off x="5779" y="11282"/>
              <a:ext cx="1577" cy="2473"/>
            </a:xfrm>
            <a:prstGeom prst="roundRect">
              <a:avLst>
                <a:gd name="adj" fmla="val 16667"/>
              </a:avLst>
            </a:prstGeom>
            <a:solidFill>
              <a:srgbClr val="000000"/>
            </a:solidFill>
            <a:ln w="9525">
              <a:solidFill>
                <a:srgbClr val="4A7EBB"/>
              </a:solidFill>
              <a:round/>
              <a:headEnd/>
              <a:tailEnd/>
            </a:ln>
            <a:effectLst>
              <a:outerShdw dist="23000" dir="5400000" rotWithShape="0">
                <a:srgbClr val="808080">
                  <a:alpha val="34998"/>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7" name="Rectangle 16"/>
            <p:cNvSpPr>
              <a:spLocks noChangeArrowheads="1"/>
            </p:cNvSpPr>
            <p:nvPr/>
          </p:nvSpPr>
          <p:spPr bwMode="auto">
            <a:xfrm>
              <a:off x="5941" y="11626"/>
              <a:ext cx="1235" cy="1649"/>
            </a:xfrm>
            <a:prstGeom prst="rect">
              <a:avLst/>
            </a:prstGeom>
            <a:solidFill>
              <a:srgbClr val="FFFFFF"/>
            </a:solidFill>
            <a:ln w="9525">
              <a:solidFill>
                <a:srgbClr val="4A7EBB"/>
              </a:solidFill>
              <a:miter lim="800000"/>
              <a:headEnd/>
              <a:tailEnd/>
            </a:ln>
            <a:effectLst>
              <a:outerShdw dist="23000" dir="5400000" rotWithShape="0">
                <a:srgbClr val="808080">
                  <a:alpha val="34998"/>
                </a:srgbClr>
              </a:outerShdw>
            </a:effectLst>
          </p:spPr>
          <p:txBody>
            <a:bodyPr vert="horz" wrap="square" lIns="91440" tIns="45720" rIns="91440" bIns="45720" numCol="1" anchor="ctr" anchorCtr="0" compatLnSpc="1">
              <a:prstTxWarp prst="textNoShape">
                <a:avLst/>
              </a:prstTxWarp>
            </a:bodyPr>
            <a:lstStyle/>
            <a:p>
              <a:endParaRPr lang="en-US"/>
            </a:p>
          </p:txBody>
        </p:sp>
        <p:pic>
          <p:nvPicPr>
            <p:cNvPr id="9223" name="Picture 2" descr="Screen Shot 2013-04-05 at 2.11.01 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6" y="12129"/>
              <a:ext cx="1207" cy="24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18" descr="Screen Shot 2013-03-11 at 9.38.49 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1" y="13258"/>
              <a:ext cx="486" cy="442"/>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19" descr="Screen Shot 2013-03-11 at 9.36.05 P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9" y="13328"/>
              <a:ext cx="322" cy="2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14"/>
          <p:cNvGrpSpPr>
            <a:grpSpLocks/>
          </p:cNvGrpSpPr>
          <p:nvPr/>
        </p:nvGrpSpPr>
        <p:grpSpPr bwMode="auto">
          <a:xfrm>
            <a:off x="5375275" y="5376333"/>
            <a:ext cx="676275" cy="676275"/>
            <a:chOff x="9106" y="8892"/>
            <a:chExt cx="1065" cy="1065"/>
          </a:xfrm>
        </p:grpSpPr>
        <p:pic>
          <p:nvPicPr>
            <p:cNvPr id="9232" name="Picture 290" descr="1359481747_monitor_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6" y="8892"/>
              <a:ext cx="1065" cy="1065"/>
            </a:xfrm>
            <a:prstGeom prst="rect">
              <a:avLst/>
            </a:prstGeom>
            <a:noFill/>
            <a:extLst>
              <a:ext uri="{909E8E84-426E-40DD-AFC4-6F175D3DCCD1}">
                <a14:hiddenFill xmlns:a14="http://schemas.microsoft.com/office/drawing/2010/main">
                  <a:solidFill>
                    <a:srgbClr val="FFFFFF"/>
                  </a:solidFill>
                </a14:hiddenFill>
              </a:ext>
            </a:extLst>
          </p:spPr>
        </p:pic>
        <p:pic>
          <p:nvPicPr>
            <p:cNvPr id="291" name="Picture 291" descr="1359481735_diagram_6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06" y="8892"/>
              <a:ext cx="1065" cy="789"/>
            </a:xfrm>
            <a:prstGeom prst="rect">
              <a:avLst/>
            </a:prstGeom>
            <a:noFill/>
            <a:extLst>
              <a:ext uri="{909E8E84-426E-40DD-AFC4-6F175D3DCCD1}">
                <a14:hiddenFill xmlns:a14="http://schemas.microsoft.com/office/drawing/2010/main">
                  <a:solidFill>
                    <a:srgbClr val="FFFFFF"/>
                  </a:solidFill>
                </a14:hiddenFill>
              </a:ext>
            </a:extLst>
          </p:spPr>
        </p:pic>
      </p:grpSp>
      <p:pic>
        <p:nvPicPr>
          <p:cNvPr id="9226" name="Picture 27" descr="1359483415_bubble_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3688" y="5008033"/>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antenna, cell, network, pocast, radio, signal, tower, wifi, wireless icon"/>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109913" y="3165472"/>
            <a:ext cx="787400" cy="7874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p:cNvSpPr>
            <a:spLocks noChangeArrowheads="1"/>
          </p:cNvSpPr>
          <p:nvPr/>
        </p:nvSpPr>
        <p:spPr bwMode="auto">
          <a:xfrm>
            <a:off x="3333750" y="5008033"/>
            <a:ext cx="427038" cy="1587500"/>
          </a:xfrm>
          <a:prstGeom prst="upDownArrow">
            <a:avLst>
              <a:gd name="adj1" fmla="val 50000"/>
              <a:gd name="adj2" fmla="val 74349"/>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t" anchorCtr="0" compatLnSpc="1">
            <a:prstTxWarp prst="textNoShape">
              <a:avLst/>
            </a:prstTxWarp>
          </a:bodyPr>
          <a:lstStyle/>
          <a:p>
            <a:endParaRPr lang="en-US"/>
          </a:p>
        </p:txBody>
      </p:sp>
      <p:sp>
        <p:nvSpPr>
          <p:cNvPr id="10" name="Rectangle 18"/>
          <p:cNvSpPr>
            <a:spLocks noChangeArrowheads="1"/>
          </p:cNvSpPr>
          <p:nvPr/>
        </p:nvSpPr>
        <p:spPr bwMode="auto">
          <a:xfrm>
            <a:off x="50800" y="250613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9"/>
          <p:cNvSpPr>
            <a:spLocks noChangeArrowheads="1"/>
          </p:cNvSpPr>
          <p:nvPr/>
        </p:nvSpPr>
        <p:spPr bwMode="auto">
          <a:xfrm>
            <a:off x="50800" y="296333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 name="Text Box 16"/>
          <p:cNvSpPr txBox="1">
            <a:spLocks noChangeArrowheads="1"/>
          </p:cNvSpPr>
          <p:nvPr/>
        </p:nvSpPr>
        <p:spPr bwMode="auto">
          <a:xfrm>
            <a:off x="4633913" y="6099555"/>
            <a:ext cx="2182813"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anose="020F0502020204030204" pitchFamily="34" charset="0"/>
                <a:ea typeface="MS Mincho" panose="02020609040205080304" pitchFamily="49" charset="-128"/>
              </a:rPr>
              <a:t>Website</a:t>
            </a:r>
            <a:endParaRPr kumimoji="0" lang="en-US" sz="1200" b="0" i="0" u="none" strike="noStrike" cap="none" normalizeH="0" baseline="0" dirty="0"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anose="020F0502020204030204" pitchFamily="34" charset="0"/>
                <a:ea typeface="MS Mincho" panose="02020609040205080304" pitchFamily="49" charset="-128"/>
              </a:rPr>
              <a:t> </a:t>
            </a:r>
            <a:r>
              <a:rPr kumimoji="0" lang="en-US" sz="1200" b="0" i="0" u="none" strike="noStrike" cap="none" normalizeH="0" baseline="0" dirty="0" smtClean="0">
                <a:ln>
                  <a:noFill/>
                </a:ln>
                <a:solidFill>
                  <a:srgbClr val="000000"/>
                </a:solidFill>
                <a:effectLst/>
                <a:latin typeface="Calibri" panose="020F0502020204030204" pitchFamily="34" charset="0"/>
                <a:ea typeface="MS Mincho" panose="02020609040205080304" pitchFamily="49" charset="-128"/>
              </a:rPr>
              <a:t>Allows supervisors to access data,</a:t>
            </a:r>
            <a:r>
              <a:rPr kumimoji="0" lang="en-US" sz="1200" b="0" i="0" u="none" strike="noStrike" cap="none" normalizeH="0" dirty="0" smtClean="0">
                <a:ln>
                  <a:noFill/>
                </a:ln>
                <a:solidFill>
                  <a:srgbClr val="000000"/>
                </a:solidFill>
                <a:effectLst/>
                <a:latin typeface="Calibri" panose="020F0502020204030204" pitchFamily="34" charset="0"/>
                <a:ea typeface="MS Mincho" panose="02020609040205080304" pitchFamily="49" charset="-128"/>
              </a:rPr>
              <a:t> </a:t>
            </a:r>
            <a:r>
              <a:rPr kumimoji="0" lang="en-US" sz="1200" b="0" i="0" u="none" strike="noStrike" cap="none" normalizeH="0" baseline="0" dirty="0" smtClean="0">
                <a:ln>
                  <a:noFill/>
                </a:ln>
                <a:solidFill>
                  <a:srgbClr val="000000"/>
                </a:solidFill>
                <a:effectLst/>
                <a:latin typeface="Calibri" panose="020F0502020204030204" pitchFamily="34" charset="0"/>
                <a:ea typeface="MS Mincho" panose="02020609040205080304" pitchFamily="49" charset="-128"/>
              </a:rPr>
              <a:t>download data and monitor workers</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14" name="Text Box 16"/>
          <p:cNvSpPr txBox="1">
            <a:spLocks noChangeArrowheads="1"/>
          </p:cNvSpPr>
          <p:nvPr/>
        </p:nvSpPr>
        <p:spPr bwMode="auto">
          <a:xfrm>
            <a:off x="393701" y="6135531"/>
            <a:ext cx="21844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Calibri" panose="020F0502020204030204" pitchFamily="34" charset="0"/>
                <a:ea typeface="MS Mincho" panose="02020609040205080304" pitchFamily="49" charset="-128"/>
              </a:rPr>
              <a:t>If relevant: </a:t>
            </a:r>
            <a:r>
              <a:rPr kumimoji="0" lang="en-US" sz="1200" b="1" i="0" u="none" strike="noStrike" cap="none" normalizeH="0" baseline="0" dirty="0" smtClean="0">
                <a:ln>
                  <a:noFill/>
                </a:ln>
                <a:solidFill>
                  <a:srgbClr val="000000"/>
                </a:solidFill>
                <a:effectLst/>
                <a:latin typeface="Calibri" panose="020F0502020204030204" pitchFamily="34" charset="0"/>
                <a:ea typeface="MS Mincho" panose="02020609040205080304" pitchFamily="49" charset="-128"/>
              </a:rPr>
              <a:t>SMS</a:t>
            </a:r>
            <a:endParaRPr kumimoji="0" lang="en-US" sz="1200" b="0" i="0" u="none" strike="noStrike" cap="none" normalizeH="0" baseline="0" dirty="0"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anose="020F0502020204030204" pitchFamily="34" charset="0"/>
                <a:ea typeface="MS Mincho" panose="02020609040205080304" pitchFamily="49" charset="-128"/>
              </a:rPr>
              <a:t>CommCare notifies </a:t>
            </a:r>
            <a:r>
              <a:rPr kumimoji="0" lang="en-US" sz="1200" b="0" i="0" u="none" strike="noStrike" cap="none" normalizeH="0" baseline="0" dirty="0" smtClean="0">
                <a:ln>
                  <a:noFill/>
                </a:ln>
                <a:solidFill>
                  <a:srgbClr val="FF0000"/>
                </a:solidFill>
                <a:effectLst/>
                <a:latin typeface="Calibri" panose="020F0502020204030204" pitchFamily="34" charset="0"/>
                <a:ea typeface="MS Mincho" panose="02020609040205080304" pitchFamily="49" charset="-128"/>
              </a:rPr>
              <a:t>person</a:t>
            </a:r>
            <a:r>
              <a:rPr kumimoji="0" lang="en-US" sz="1200" b="0" i="0" u="none" strike="noStrike" cap="none" normalizeH="0" baseline="0" dirty="0" smtClean="0">
                <a:ln>
                  <a:noFill/>
                </a:ln>
                <a:solidFill>
                  <a:srgbClr val="000000"/>
                </a:solidFill>
                <a:effectLst/>
                <a:latin typeface="Calibri" panose="020F0502020204030204" pitchFamily="34" charset="0"/>
                <a:ea typeface="MS Mincho" panose="02020609040205080304" pitchFamily="49" charset="-128"/>
              </a:rPr>
              <a:t> of </a:t>
            </a:r>
            <a:r>
              <a:rPr kumimoji="0" lang="en-US" sz="1200" b="0" i="0" u="none" strike="noStrike" cap="none" normalizeH="0" baseline="0" dirty="0" smtClean="0">
                <a:ln>
                  <a:noFill/>
                </a:ln>
                <a:solidFill>
                  <a:srgbClr val="FF0000"/>
                </a:solidFill>
                <a:effectLst/>
                <a:latin typeface="Calibri" panose="020F0502020204030204" pitchFamily="34" charset="0"/>
                <a:ea typeface="MS Mincho" panose="02020609040205080304" pitchFamily="49" charset="-128"/>
              </a:rPr>
              <a:t>something</a:t>
            </a:r>
            <a:r>
              <a:rPr kumimoji="0" lang="en-US" sz="1200" b="0" i="0" u="none" strike="noStrike" cap="none" normalizeH="0" baseline="0" dirty="0" smtClean="0">
                <a:ln>
                  <a:noFill/>
                </a:ln>
                <a:solidFill>
                  <a:srgbClr val="000000"/>
                </a:solidFill>
                <a:effectLst/>
                <a:latin typeface="Calibri" panose="020F0502020204030204" pitchFamily="34" charset="0"/>
                <a:ea typeface="MS Mincho" panose="02020609040205080304" pitchFamily="49" charset="-128"/>
              </a:rPr>
              <a:t> via SMS</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3"/>
          <p:cNvSpPr/>
          <p:nvPr/>
        </p:nvSpPr>
        <p:spPr>
          <a:xfrm>
            <a:off x="0" y="-15614"/>
            <a:ext cx="5300134"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About CommCare</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15" name="Slide Number Placeholder 14"/>
          <p:cNvSpPr>
            <a:spLocks noGrp="1"/>
          </p:cNvSpPr>
          <p:nvPr>
            <p:ph type="sldNum" sz="quarter" idx="12"/>
          </p:nvPr>
        </p:nvSpPr>
        <p:spPr/>
        <p:txBody>
          <a:bodyPr/>
          <a:lstStyle/>
          <a:p>
            <a:fld id="{45FB4997-DFB1-4D74-987C-E2A0C153D6C9}" type="slidenum">
              <a:rPr lang="fr-CA" smtClean="0"/>
              <a:t>11</a:t>
            </a:fld>
            <a:endParaRPr lang="fr-CA"/>
          </a:p>
        </p:txBody>
      </p:sp>
    </p:spTree>
    <p:extLst>
      <p:ext uri="{BB962C8B-B14F-4D97-AF65-F5344CB8AC3E}">
        <p14:creationId xmlns:p14="http://schemas.microsoft.com/office/powerpoint/2010/main" val="293344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3" name="Left-Right Arrow 10243"/>
          <p:cNvSpPr>
            <a:spLocks noChangeArrowheads="1"/>
          </p:cNvSpPr>
          <p:nvPr/>
        </p:nvSpPr>
        <p:spPr bwMode="auto">
          <a:xfrm>
            <a:off x="1977231" y="3512690"/>
            <a:ext cx="2936875" cy="371475"/>
          </a:xfrm>
          <a:prstGeom prst="leftRightArrow">
            <a:avLst>
              <a:gd name="adj1" fmla="val 50000"/>
              <a:gd name="adj2" fmla="val 49888"/>
            </a:avLst>
          </a:prstGeom>
          <a:solidFill>
            <a:srgbClr val="5B9BD5"/>
          </a:solidFill>
          <a:ln w="12700" algn="ctr">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2504174" y="5978754"/>
            <a:ext cx="2447619" cy="1847619"/>
          </a:xfrm>
          <a:prstGeom prst="rect">
            <a:avLst/>
          </a:prstGeom>
        </p:spPr>
      </p:pic>
      <p:sp>
        <p:nvSpPr>
          <p:cNvPr id="7" name="Left-Right Arrow 36"/>
          <p:cNvSpPr>
            <a:spLocks noChangeArrowheads="1"/>
          </p:cNvSpPr>
          <p:nvPr/>
        </p:nvSpPr>
        <p:spPr bwMode="auto">
          <a:xfrm rot="1364847">
            <a:off x="1720926" y="5745547"/>
            <a:ext cx="1611313" cy="371475"/>
          </a:xfrm>
          <a:prstGeom prst="leftRightArrow">
            <a:avLst>
              <a:gd name="adj1" fmla="val 50000"/>
              <a:gd name="adj2" fmla="val 49862"/>
            </a:avLst>
          </a:prstGeom>
          <a:solidFill>
            <a:srgbClr val="5B9BD5"/>
          </a:solidFill>
          <a:ln w="12700" algn="ctr">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8" name="Text Box 2"/>
          <p:cNvSpPr txBox="1">
            <a:spLocks noChangeArrowheads="1"/>
          </p:cNvSpPr>
          <p:nvPr/>
        </p:nvSpPr>
        <p:spPr bwMode="auto">
          <a:xfrm>
            <a:off x="2630859" y="7749840"/>
            <a:ext cx="21510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sz="2000" b="1" i="0" u="none" strike="noStrike" cap="none" normalizeH="0" baseline="0" dirty="0" smtClean="0">
                <a:ln>
                  <a:noFill/>
                </a:ln>
                <a:solidFill>
                  <a:srgbClr val="5B9BD5"/>
                </a:solidFill>
                <a:effectLst/>
                <a:latin typeface="Calibri" panose="020F0502020204030204" pitchFamily="34" charset="0"/>
                <a:ea typeface="Arial" panose="020B0604020202020204" pitchFamily="34" charset="0"/>
              </a:rPr>
              <a:t>Supervisor Title</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2"/>
          <p:cNvSpPr txBox="1">
            <a:spLocks noChangeArrowheads="1"/>
          </p:cNvSpPr>
          <p:nvPr/>
        </p:nvSpPr>
        <p:spPr bwMode="auto">
          <a:xfrm>
            <a:off x="33338" y="3050148"/>
            <a:ext cx="1878013" cy="3005137"/>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sz="2000" b="1"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Choose one icon for phone user (from left) and put here w/the phone.</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2"/>
          <p:cNvSpPr txBox="1">
            <a:spLocks noChangeArrowheads="1"/>
          </p:cNvSpPr>
          <p:nvPr/>
        </p:nvSpPr>
        <p:spPr bwMode="auto">
          <a:xfrm>
            <a:off x="4951793" y="3169507"/>
            <a:ext cx="1787525" cy="2538413"/>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sz="2000" b="1"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Choose your icon for </a:t>
            </a:r>
            <a:r>
              <a:rPr kumimoji="0" lang="en-US" sz="2000" b="1" i="0" u="none" strike="noStrike" cap="none" normalizeH="0" baseline="0" dirty="0" err="1" smtClean="0">
                <a:ln>
                  <a:noFill/>
                </a:ln>
                <a:solidFill>
                  <a:schemeClr val="tx1"/>
                </a:solidFill>
                <a:effectLst/>
                <a:latin typeface="Calibri Light" panose="020F0302020204030204" pitchFamily="34" charset="0"/>
                <a:ea typeface="Arial" panose="020B0604020202020204" pitchFamily="34" charset="0"/>
              </a:rPr>
              <a:t>beneficiar</a:t>
            </a:r>
            <a:r>
              <a:rPr kumimoji="0" lang="en-US" sz="2000" b="1"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a:t>
            </a:r>
            <a:r>
              <a:rPr kumimoji="0" lang="en-US" sz="2000" b="1" i="0" u="none" strike="noStrike" cap="none" normalizeH="0" baseline="0" dirty="0" err="1" smtClean="0">
                <a:ln>
                  <a:noFill/>
                </a:ln>
                <a:solidFill>
                  <a:schemeClr val="tx1"/>
                </a:solidFill>
                <a:effectLst/>
                <a:latin typeface="Calibri Light" panose="020F0302020204030204" pitchFamily="34" charset="0"/>
                <a:ea typeface="Arial" panose="020B0604020202020204" pitchFamily="34" charset="0"/>
              </a:rPr>
              <a:t>ies</a:t>
            </a:r>
            <a:r>
              <a:rPr kumimoji="0" lang="en-US" sz="2000" b="1"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 from the right and put here.</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11" name="Text Box 2"/>
          <p:cNvSpPr txBox="1">
            <a:spLocks noChangeArrowheads="1"/>
          </p:cNvSpPr>
          <p:nvPr/>
        </p:nvSpPr>
        <p:spPr bwMode="auto">
          <a:xfrm>
            <a:off x="5357668" y="5917079"/>
            <a:ext cx="15890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CA" sz="2000" b="1" i="0" u="none" strike="noStrike" cap="none" normalizeH="0" baseline="0" smtClean="0">
                <a:ln>
                  <a:noFill/>
                </a:ln>
                <a:solidFill>
                  <a:srgbClr val="5B9BD5"/>
                </a:solidFill>
                <a:effectLst/>
                <a:latin typeface="Calibri" panose="020F0502020204030204" pitchFamily="34" charset="0"/>
                <a:ea typeface="Arial" panose="020B0604020202020204" pitchFamily="34" charset="0"/>
              </a:rPr>
              <a:t>Beneficiary Title</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2" name="Text Box 2"/>
          <p:cNvSpPr txBox="1">
            <a:spLocks noChangeArrowheads="1"/>
          </p:cNvSpPr>
          <p:nvPr/>
        </p:nvSpPr>
        <p:spPr bwMode="auto">
          <a:xfrm>
            <a:off x="309926" y="6006773"/>
            <a:ext cx="15890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CA" sz="2000" b="1" i="0" u="none" strike="noStrike" cap="none" normalizeH="0" baseline="0" dirty="0" smtClean="0">
                <a:ln>
                  <a:noFill/>
                </a:ln>
                <a:solidFill>
                  <a:srgbClr val="5B9BD5"/>
                </a:solidFill>
                <a:effectLst/>
                <a:latin typeface="Calibri" panose="020F0502020204030204" pitchFamily="34" charset="0"/>
                <a:ea typeface="Arial" panose="020B0604020202020204" pitchFamily="34" charset="0"/>
              </a:rPr>
              <a:t>FLW </a:t>
            </a:r>
            <a:r>
              <a:rPr kumimoji="0" lang="en-US" sz="2000" b="1" i="0" u="none" strike="noStrike" cap="none" normalizeH="0" baseline="0" dirty="0" smtClean="0">
                <a:ln>
                  <a:noFill/>
                </a:ln>
                <a:solidFill>
                  <a:srgbClr val="5B9BD5"/>
                </a:solidFill>
                <a:effectLst/>
                <a:latin typeface="Calibri" panose="020F0502020204030204" pitchFamily="34" charset="0"/>
                <a:ea typeface="Arial" panose="020B0604020202020204" pitchFamily="34" charset="0"/>
              </a:rPr>
              <a:t>Title</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4"/>
          <a:stretch>
            <a:fillRect/>
          </a:stretch>
        </p:blipFill>
        <p:spPr>
          <a:xfrm>
            <a:off x="-1714082" y="6205976"/>
            <a:ext cx="1257143" cy="2685714"/>
          </a:xfrm>
          <a:prstGeom prst="rect">
            <a:avLst/>
          </a:prstGeom>
        </p:spPr>
      </p:pic>
      <p:pic>
        <p:nvPicPr>
          <p:cNvPr id="14" name="Picture 13"/>
          <p:cNvPicPr>
            <a:picLocks noChangeAspect="1"/>
          </p:cNvPicPr>
          <p:nvPr/>
        </p:nvPicPr>
        <p:blipFill>
          <a:blip r:embed="rId5"/>
          <a:stretch>
            <a:fillRect/>
          </a:stretch>
        </p:blipFill>
        <p:spPr>
          <a:xfrm>
            <a:off x="-1903550" y="4412317"/>
            <a:ext cx="1771429" cy="1504762"/>
          </a:xfrm>
          <a:prstGeom prst="rect">
            <a:avLst/>
          </a:prstGeom>
        </p:spPr>
      </p:pic>
      <p:pic>
        <p:nvPicPr>
          <p:cNvPr id="15" name="Picture 14"/>
          <p:cNvPicPr>
            <a:picLocks noChangeAspect="1"/>
          </p:cNvPicPr>
          <p:nvPr/>
        </p:nvPicPr>
        <p:blipFill>
          <a:blip r:embed="rId6"/>
          <a:stretch>
            <a:fillRect/>
          </a:stretch>
        </p:blipFill>
        <p:spPr>
          <a:xfrm>
            <a:off x="-1893713" y="2529981"/>
            <a:ext cx="1857144" cy="1857144"/>
          </a:xfrm>
          <a:prstGeom prst="rect">
            <a:avLst/>
          </a:prstGeom>
        </p:spPr>
      </p:pic>
      <p:pic>
        <p:nvPicPr>
          <p:cNvPr id="16" name="Picture 15"/>
          <p:cNvPicPr>
            <a:picLocks noChangeAspect="1"/>
          </p:cNvPicPr>
          <p:nvPr/>
        </p:nvPicPr>
        <p:blipFill>
          <a:blip r:embed="rId7"/>
          <a:stretch>
            <a:fillRect/>
          </a:stretch>
        </p:blipFill>
        <p:spPr>
          <a:xfrm>
            <a:off x="-1669903" y="876218"/>
            <a:ext cx="1409524" cy="1628571"/>
          </a:xfrm>
          <a:prstGeom prst="rect">
            <a:avLst/>
          </a:prstGeom>
        </p:spPr>
      </p:pic>
      <p:pic>
        <p:nvPicPr>
          <p:cNvPr id="17" name="Picture 16"/>
          <p:cNvPicPr>
            <a:picLocks noChangeAspect="1"/>
          </p:cNvPicPr>
          <p:nvPr/>
        </p:nvPicPr>
        <p:blipFill>
          <a:blip r:embed="rId8"/>
          <a:stretch>
            <a:fillRect/>
          </a:stretch>
        </p:blipFill>
        <p:spPr>
          <a:xfrm>
            <a:off x="6858000" y="2533668"/>
            <a:ext cx="2019048" cy="2019048"/>
          </a:xfrm>
          <a:prstGeom prst="rect">
            <a:avLst/>
          </a:prstGeom>
        </p:spPr>
      </p:pic>
      <p:pic>
        <p:nvPicPr>
          <p:cNvPr id="18" name="Picture 17"/>
          <p:cNvPicPr>
            <a:picLocks noChangeAspect="1"/>
          </p:cNvPicPr>
          <p:nvPr/>
        </p:nvPicPr>
        <p:blipFill>
          <a:blip r:embed="rId9"/>
          <a:stretch>
            <a:fillRect/>
          </a:stretch>
        </p:blipFill>
        <p:spPr>
          <a:xfrm>
            <a:off x="7184850" y="6190026"/>
            <a:ext cx="1314286" cy="2685714"/>
          </a:xfrm>
          <a:prstGeom prst="rect">
            <a:avLst/>
          </a:prstGeom>
        </p:spPr>
      </p:pic>
      <p:pic>
        <p:nvPicPr>
          <p:cNvPr id="19" name="Picture 18"/>
          <p:cNvPicPr>
            <a:picLocks noChangeAspect="1"/>
          </p:cNvPicPr>
          <p:nvPr/>
        </p:nvPicPr>
        <p:blipFill>
          <a:blip r:embed="rId10"/>
          <a:stretch>
            <a:fillRect/>
          </a:stretch>
        </p:blipFill>
        <p:spPr>
          <a:xfrm>
            <a:off x="7096095" y="4713836"/>
            <a:ext cx="1542857" cy="1476190"/>
          </a:xfrm>
          <a:prstGeom prst="rect">
            <a:avLst/>
          </a:prstGeom>
        </p:spPr>
      </p:pic>
      <p:pic>
        <p:nvPicPr>
          <p:cNvPr id="20" name="Picture 19"/>
          <p:cNvPicPr>
            <a:picLocks noChangeAspect="1"/>
          </p:cNvPicPr>
          <p:nvPr/>
        </p:nvPicPr>
        <p:blipFill>
          <a:blip r:embed="rId11"/>
          <a:stretch>
            <a:fillRect/>
          </a:stretch>
        </p:blipFill>
        <p:spPr>
          <a:xfrm>
            <a:off x="7151717" y="625047"/>
            <a:ext cx="1371429" cy="1628571"/>
          </a:xfrm>
          <a:prstGeom prst="rect">
            <a:avLst/>
          </a:prstGeom>
        </p:spPr>
      </p:pic>
      <p:sp>
        <p:nvSpPr>
          <p:cNvPr id="27" name="Rectangle 3"/>
          <p:cNvSpPr>
            <a:spLocks noChangeArrowheads="1"/>
          </p:cNvSpPr>
          <p:nvPr/>
        </p:nvSpPr>
        <p:spPr bwMode="auto">
          <a:xfrm>
            <a:off x="366711" y="1907792"/>
            <a:ext cx="6267479" cy="990881"/>
          </a:xfrm>
          <a:prstGeom prst="rect">
            <a:avLst/>
          </a:prstGeom>
          <a:solidFill>
            <a:srgbClr val="F2F2F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600" i="1" dirty="0" smtClean="0">
                <a:solidFill>
                  <a:srgbClr val="44546A"/>
                </a:solidFill>
                <a:latin typeface="Calibri" panose="020F0502020204030204" pitchFamily="34" charset="0"/>
              </a:rPr>
              <a:t>With CommCare, you will work, like normal, with your </a:t>
            </a:r>
            <a:r>
              <a:rPr lang="en-US" sz="1600" b="1" i="1" dirty="0" smtClean="0">
                <a:solidFill>
                  <a:srgbClr val="44546A"/>
                </a:solidFill>
                <a:latin typeface="Calibri" panose="020F0502020204030204" pitchFamily="34" charset="0"/>
              </a:rPr>
              <a:t>beneficiary type. </a:t>
            </a:r>
            <a:r>
              <a:rPr lang="en-US" sz="1600" i="1" dirty="0" smtClean="0">
                <a:solidFill>
                  <a:srgbClr val="44546A"/>
                </a:solidFill>
                <a:latin typeface="Calibri" panose="020F0502020204030204" pitchFamily="34" charset="0"/>
              </a:rPr>
              <a:t>But now, rather than using paper forms, you will collect information and keep track of tasks with </a:t>
            </a:r>
            <a:r>
              <a:rPr lang="en-US" sz="1600" i="1" dirty="0">
                <a:solidFill>
                  <a:srgbClr val="44546A"/>
                </a:solidFill>
                <a:latin typeface="Calibri" panose="020F0502020204030204" pitchFamily="34" charset="0"/>
              </a:rPr>
              <a:t>a</a:t>
            </a:r>
            <a:r>
              <a:rPr lang="en-US" sz="1600" i="1" dirty="0" smtClean="0">
                <a:solidFill>
                  <a:srgbClr val="44546A"/>
                </a:solidFill>
                <a:latin typeface="Calibri" panose="020F0502020204030204" pitchFamily="34" charset="0"/>
              </a:rPr>
              <a:t> mobile phone.</a:t>
            </a:r>
            <a:r>
              <a:rPr kumimoji="0" lang="en-US" sz="1600" b="0" i="1" u="none" strike="noStrike" cap="none" normalizeH="0" baseline="0" dirty="0" smtClean="0">
                <a:ln>
                  <a:noFill/>
                </a:ln>
                <a:solidFill>
                  <a:srgbClr val="44546A"/>
                </a:solidFill>
                <a:effectLst/>
                <a:latin typeface="Calibri" panose="020F0502020204030204" pitchFamily="34" charset="0"/>
              </a:rPr>
              <a:t> Supervisors</a:t>
            </a:r>
            <a:r>
              <a:rPr kumimoji="0" lang="en-US" sz="1600" b="0" i="1" u="none" strike="noStrike" cap="none" normalizeH="0" dirty="0" smtClean="0">
                <a:ln>
                  <a:noFill/>
                </a:ln>
                <a:solidFill>
                  <a:srgbClr val="44546A"/>
                </a:solidFill>
                <a:effectLst/>
                <a:latin typeface="Calibri" panose="020F0502020204030204" pitchFamily="34" charset="0"/>
              </a:rPr>
              <a:t> can also keep track of progress and </a:t>
            </a:r>
            <a:r>
              <a:rPr lang="en-US" sz="1600" i="1" dirty="0" smtClean="0">
                <a:solidFill>
                  <a:srgbClr val="44546A"/>
                </a:solidFill>
                <a:latin typeface="Calibri" panose="020F0502020204030204" pitchFamily="34" charset="0"/>
              </a:rPr>
              <a:t>follow-up when you need help. </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21" name="TextBox 20"/>
          <p:cNvSpPr txBox="1"/>
          <p:nvPr/>
        </p:nvSpPr>
        <p:spPr>
          <a:xfrm>
            <a:off x="175086" y="6339046"/>
            <a:ext cx="2099756" cy="1015663"/>
          </a:xfrm>
          <a:prstGeom prst="rect">
            <a:avLst/>
          </a:prstGeom>
          <a:noFill/>
        </p:spPr>
        <p:txBody>
          <a:bodyPr wrap="square" rtlCol="0">
            <a:spAutoFit/>
          </a:bodyPr>
          <a:lstStyle/>
          <a:p>
            <a:r>
              <a:rPr lang="en-US" sz="1500" dirty="0" smtClean="0"/>
              <a:t>Fill out forms inside the CommCare application and send them over the phone network.</a:t>
            </a:r>
            <a:endParaRPr lang="en-US" sz="1500" dirty="0"/>
          </a:p>
        </p:txBody>
      </p:sp>
      <p:sp>
        <p:nvSpPr>
          <p:cNvPr id="23" name="Rectangle 22"/>
          <p:cNvSpPr/>
          <p:nvPr/>
        </p:nvSpPr>
        <p:spPr>
          <a:xfrm>
            <a:off x="-66346" y="-27549"/>
            <a:ext cx="6077680"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Working with CommCare</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4" name="Slide Number Placeholder 3"/>
          <p:cNvSpPr>
            <a:spLocks noGrp="1"/>
          </p:cNvSpPr>
          <p:nvPr>
            <p:ph type="sldNum" sz="quarter" idx="12"/>
          </p:nvPr>
        </p:nvSpPr>
        <p:spPr/>
        <p:txBody>
          <a:bodyPr/>
          <a:lstStyle/>
          <a:p>
            <a:fld id="{45FB4997-DFB1-4D74-987C-E2A0C153D6C9}" type="slidenum">
              <a:rPr lang="fr-CA" smtClean="0"/>
              <a:t>12</a:t>
            </a:fld>
            <a:endParaRPr lang="fr-CA"/>
          </a:p>
        </p:txBody>
      </p:sp>
    </p:spTree>
    <p:extLst>
      <p:ext uri="{BB962C8B-B14F-4D97-AF65-F5344CB8AC3E}">
        <p14:creationId xmlns:p14="http://schemas.microsoft.com/office/powerpoint/2010/main" val="814048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8589" y="3935319"/>
            <a:ext cx="3054258" cy="160283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pic>
        <p:nvPicPr>
          <p:cNvPr id="3" name="Picture 2"/>
          <p:cNvPicPr>
            <a:picLocks noChangeAspect="1"/>
          </p:cNvPicPr>
          <p:nvPr/>
        </p:nvPicPr>
        <p:blipFill>
          <a:blip r:embed="rId3"/>
          <a:stretch>
            <a:fillRect/>
          </a:stretch>
        </p:blipFill>
        <p:spPr>
          <a:xfrm>
            <a:off x="420080" y="2720539"/>
            <a:ext cx="2857143" cy="4866667"/>
          </a:xfrm>
          <a:prstGeom prst="rect">
            <a:avLst/>
          </a:prstGeom>
          <a:ln w="19050">
            <a:solidFill>
              <a:srgbClr val="000000"/>
            </a:solidFill>
          </a:ln>
        </p:spPr>
      </p:pic>
      <p:sp>
        <p:nvSpPr>
          <p:cNvPr id="4" name="Text Box 2"/>
          <p:cNvSpPr txBox="1">
            <a:spLocks noChangeArrowheads="1"/>
          </p:cNvSpPr>
          <p:nvPr/>
        </p:nvSpPr>
        <p:spPr bwMode="auto">
          <a:xfrm>
            <a:off x="-1476025" y="3092730"/>
            <a:ext cx="1684337" cy="221615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CA" sz="1100" b="0" i="0" u="none" strike="noStrike" cap="none" normalizeH="0" baseline="0" smtClean="0">
                <a:ln>
                  <a:noFill/>
                </a:ln>
                <a:solidFill>
                  <a:schemeClr val="tx1"/>
                </a:solidFill>
                <a:effectLst/>
                <a:latin typeface="Calibri Light" panose="020F0302020204030204" pitchFamily="34" charset="0"/>
                <a:ea typeface="Arial" panose="020B0604020202020204" pitchFamily="34" charset="0"/>
              </a:rPr>
              <a:t>Add your screen shot</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6" name="TextBox 5"/>
          <p:cNvSpPr txBox="1"/>
          <p:nvPr/>
        </p:nvSpPr>
        <p:spPr>
          <a:xfrm>
            <a:off x="3778623" y="3186953"/>
            <a:ext cx="2864224" cy="3970318"/>
          </a:xfrm>
          <a:prstGeom prst="rect">
            <a:avLst/>
          </a:prstGeom>
          <a:noFill/>
        </p:spPr>
        <p:txBody>
          <a:bodyPr wrap="square" rtlCol="0">
            <a:spAutoFit/>
          </a:bodyPr>
          <a:lstStyle/>
          <a:p>
            <a:pPr lvl="0" fontAlgn="base"/>
            <a:r>
              <a:rPr lang="en-US" b="1" dirty="0" smtClean="0">
                <a:solidFill>
                  <a:schemeClr val="accent1"/>
                </a:solidFill>
              </a:rPr>
              <a:t>To connect to CommCare you need:</a:t>
            </a:r>
            <a:r>
              <a:rPr lang="en-US" dirty="0" smtClean="0"/>
              <a:t> </a:t>
            </a:r>
          </a:p>
          <a:p>
            <a:pPr lvl="0" fontAlgn="base"/>
            <a:endParaRPr lang="en-US" dirty="0" smtClean="0"/>
          </a:p>
          <a:p>
            <a:pPr lvl="0" fontAlgn="base"/>
            <a:r>
              <a:rPr lang="en-US" dirty="0" smtClean="0"/>
              <a:t>1. Your username:</a:t>
            </a:r>
            <a:endParaRPr lang="fr-CA" dirty="0" smtClean="0"/>
          </a:p>
          <a:p>
            <a:pPr fontAlgn="base"/>
            <a:r>
              <a:rPr lang="en-US" dirty="0" smtClean="0"/>
              <a:t>______________________</a:t>
            </a:r>
          </a:p>
          <a:p>
            <a:pPr fontAlgn="base"/>
            <a:endParaRPr lang="en-US" dirty="0" smtClean="0"/>
          </a:p>
          <a:p>
            <a:pPr fontAlgn="base"/>
            <a:r>
              <a:rPr lang="en-US" dirty="0" smtClean="0"/>
              <a:t>2. Your password:</a:t>
            </a:r>
          </a:p>
          <a:p>
            <a:pPr fontAlgn="base"/>
            <a:r>
              <a:rPr lang="en-US" b="1" dirty="0" smtClean="0"/>
              <a:t>______________________</a:t>
            </a:r>
          </a:p>
          <a:p>
            <a:pPr fontAlgn="base"/>
            <a:endParaRPr lang="en-US" b="1" dirty="0" smtClean="0"/>
          </a:p>
          <a:p>
            <a:pPr fontAlgn="base"/>
            <a:r>
              <a:rPr lang="en-US" dirty="0" smtClean="0"/>
              <a:t>The username of the last user who logged in will remain in the “username” box, even after logging out.</a:t>
            </a:r>
            <a:endParaRPr lang="fr-CA" dirty="0" smtClean="0"/>
          </a:p>
          <a:p>
            <a:endParaRPr lang="en-US" dirty="0" smtClean="0"/>
          </a:p>
        </p:txBody>
      </p:sp>
      <p:cxnSp>
        <p:nvCxnSpPr>
          <p:cNvPr id="13" name="Straight Arrow Connector 12"/>
          <p:cNvCxnSpPr/>
          <p:nvPr/>
        </p:nvCxnSpPr>
        <p:spPr>
          <a:xfrm flipH="1">
            <a:off x="1614718" y="4200805"/>
            <a:ext cx="2258035" cy="1074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680881" y="4965839"/>
            <a:ext cx="2191872" cy="744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3"/>
          <p:cNvSpPr>
            <a:spLocks noChangeArrowheads="1"/>
          </p:cNvSpPr>
          <p:nvPr/>
        </p:nvSpPr>
        <p:spPr bwMode="auto">
          <a:xfrm>
            <a:off x="208312" y="1527731"/>
            <a:ext cx="6437943" cy="868965"/>
          </a:xfrm>
          <a:prstGeom prst="rect">
            <a:avLst/>
          </a:prstGeom>
          <a:solidFill>
            <a:srgbClr val="F2F2F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US" dirty="0" smtClean="0"/>
          </a:p>
          <a:p>
            <a:pPr algn="ctr" eaLnBrk="0" fontAlgn="base" hangingPunct="0">
              <a:spcBef>
                <a:spcPct val="0"/>
              </a:spcBef>
              <a:spcAft>
                <a:spcPct val="0"/>
              </a:spcAft>
            </a:pPr>
            <a:r>
              <a:rPr lang="en-US" dirty="0" smtClean="0"/>
              <a:t>After selecting the CommCare icon, you will enter the log in screen, seen below. You do not need internet connectivity to log in.</a:t>
            </a:r>
            <a:endParaRPr lang="fr-CA" dirty="0" smtClean="0"/>
          </a:p>
          <a:p>
            <a:pPr algn="ctr" eaLnBrk="0" fontAlgn="base" hangingPunct="0">
              <a:spcBef>
                <a:spcPct val="0"/>
              </a:spcBef>
              <a:spcAft>
                <a:spcPct val="0"/>
              </a:spcAft>
            </a:pPr>
            <a:endParaRPr lang="en-US" sz="600" dirty="0" smtClean="0"/>
          </a:p>
        </p:txBody>
      </p:sp>
      <p:sp>
        <p:nvSpPr>
          <p:cNvPr id="16" name="TextBox 15"/>
          <p:cNvSpPr txBox="1"/>
          <p:nvPr/>
        </p:nvSpPr>
        <p:spPr>
          <a:xfrm>
            <a:off x="420080" y="7836343"/>
            <a:ext cx="6047955" cy="1200329"/>
          </a:xfrm>
          <a:prstGeom prst="rect">
            <a:avLst/>
          </a:prstGeom>
          <a:solidFill>
            <a:schemeClr val="bg2"/>
          </a:solidFill>
        </p:spPr>
        <p:txBody>
          <a:bodyPr wrap="square" rtlCol="0">
            <a:spAutoFit/>
          </a:bodyPr>
          <a:lstStyle/>
          <a:p>
            <a:r>
              <a:rPr lang="en-US" dirty="0"/>
              <a:t>NOTE: Do not allow </a:t>
            </a:r>
            <a:r>
              <a:rPr lang="en-US" dirty="0" smtClean="0"/>
              <a:t>another </a:t>
            </a:r>
            <a:r>
              <a:rPr lang="en-US" dirty="0"/>
              <a:t>user to log </a:t>
            </a:r>
            <a:r>
              <a:rPr lang="en-US" dirty="0" smtClean="0"/>
              <a:t>in </a:t>
            </a:r>
            <a:r>
              <a:rPr lang="en-US" dirty="0"/>
              <a:t>to the same device. If this is done, both users will see both sets of cases in their case lists, which you do not want. Contact </a:t>
            </a:r>
            <a:r>
              <a:rPr lang="en-US" dirty="0" smtClean="0"/>
              <a:t>SUPERVISOR NAME if </a:t>
            </a:r>
            <a:r>
              <a:rPr lang="en-US" dirty="0"/>
              <a:t>this </a:t>
            </a:r>
            <a:r>
              <a:rPr lang="en-US" dirty="0" smtClean="0"/>
              <a:t>happens.</a:t>
            </a:r>
            <a:endParaRPr lang="fr-CA" dirty="0"/>
          </a:p>
        </p:txBody>
      </p:sp>
      <p:sp>
        <p:nvSpPr>
          <p:cNvPr id="11" name="Rectangle 10"/>
          <p:cNvSpPr/>
          <p:nvPr/>
        </p:nvSpPr>
        <p:spPr>
          <a:xfrm>
            <a:off x="0" y="20247"/>
            <a:ext cx="5300134"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Logging In</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8" name="Slide Number Placeholder 7"/>
          <p:cNvSpPr>
            <a:spLocks noGrp="1"/>
          </p:cNvSpPr>
          <p:nvPr>
            <p:ph type="sldNum" sz="quarter" idx="12"/>
          </p:nvPr>
        </p:nvSpPr>
        <p:spPr/>
        <p:txBody>
          <a:bodyPr/>
          <a:lstStyle/>
          <a:p>
            <a:fld id="{45FB4997-DFB1-4D74-987C-E2A0C153D6C9}" type="slidenum">
              <a:rPr lang="fr-CA" smtClean="0"/>
              <a:t>13</a:t>
            </a:fld>
            <a:endParaRPr lang="fr-CA"/>
          </a:p>
        </p:txBody>
      </p:sp>
    </p:spTree>
    <p:extLst>
      <p:ext uri="{BB962C8B-B14F-4D97-AF65-F5344CB8AC3E}">
        <p14:creationId xmlns:p14="http://schemas.microsoft.com/office/powerpoint/2010/main" val="105162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pic>
        <p:nvPicPr>
          <p:cNvPr id="3" name="Picture 13" descr="Screenshot_2014-01-09-22-00-37.png"/>
          <p:cNvPicPr>
            <a:picLocks noChangeAspect="1"/>
          </p:cNvPicPr>
          <p:nvPr/>
        </p:nvPicPr>
        <p:blipFill rotWithShape="1">
          <a:blip r:embed="rId3">
            <a:extLst>
              <a:ext uri="{28A0092B-C50C-407E-A947-70E740481C1C}">
                <a14:useLocalDpi xmlns:a14="http://schemas.microsoft.com/office/drawing/2010/main" val="0"/>
              </a:ext>
            </a:extLst>
          </a:blip>
          <a:srcRect t="3866" b="5122"/>
          <a:stretch/>
        </p:blipFill>
        <p:spPr bwMode="auto">
          <a:xfrm>
            <a:off x="1943511" y="2790894"/>
            <a:ext cx="2649538" cy="4114800"/>
          </a:xfrm>
          <a:prstGeom prst="rect">
            <a:avLst/>
          </a:prstGeom>
          <a:noFill/>
          <a:ln w="539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12"/>
          <p:cNvSpPr txBox="1">
            <a:spLocks noChangeArrowheads="1"/>
          </p:cNvSpPr>
          <p:nvPr/>
        </p:nvSpPr>
        <p:spPr bwMode="auto">
          <a:xfrm>
            <a:off x="33338" y="2907997"/>
            <a:ext cx="1641756" cy="107721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600" b="1" dirty="0">
                <a:solidFill>
                  <a:srgbClr val="4F81BD"/>
                </a:solidFill>
                <a:latin typeface="Calibri" panose="020F0502020204030204" pitchFamily="34" charset="0"/>
              </a:rPr>
              <a:t>Start: </a:t>
            </a:r>
            <a:r>
              <a:rPr lang="en-US" sz="1600" dirty="0" smtClean="0">
                <a:latin typeface="Calibri" panose="020F0502020204030204" pitchFamily="34" charset="0"/>
              </a:rPr>
              <a:t>Touch here to </a:t>
            </a:r>
            <a:r>
              <a:rPr lang="en-US" sz="1600" dirty="0">
                <a:latin typeface="Calibri" panose="020F0502020204030204" pitchFamily="34" charset="0"/>
              </a:rPr>
              <a:t>access the </a:t>
            </a:r>
            <a:r>
              <a:rPr lang="en-US" sz="1600" dirty="0" smtClean="0">
                <a:latin typeface="Calibri" panose="020F0502020204030204" pitchFamily="34" charset="0"/>
              </a:rPr>
              <a:t>forms and </a:t>
            </a:r>
            <a:r>
              <a:rPr lang="en-US" sz="1600" dirty="0">
                <a:latin typeface="Calibri" panose="020F0502020204030204" pitchFamily="34" charset="0"/>
              </a:rPr>
              <a:t>submit data.</a:t>
            </a:r>
          </a:p>
        </p:txBody>
      </p:sp>
      <p:sp>
        <p:nvSpPr>
          <p:cNvPr id="5" name="TextBox 13"/>
          <p:cNvSpPr txBox="1">
            <a:spLocks noChangeArrowheads="1"/>
          </p:cNvSpPr>
          <p:nvPr/>
        </p:nvSpPr>
        <p:spPr bwMode="auto">
          <a:xfrm>
            <a:off x="55563" y="4627887"/>
            <a:ext cx="16970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600" b="1" dirty="0">
                <a:solidFill>
                  <a:schemeClr val="accent1"/>
                </a:solidFill>
                <a:latin typeface="Calibri" panose="020F0502020204030204" pitchFamily="34" charset="0"/>
              </a:rPr>
              <a:t>Incomplete: </a:t>
            </a:r>
            <a:r>
              <a:rPr lang="en-US" sz="1600" dirty="0" smtClean="0">
                <a:latin typeface="Calibri" panose="020F0502020204030204" pitchFamily="34" charset="0"/>
              </a:rPr>
              <a:t>Touch here to find your forms </a:t>
            </a:r>
            <a:r>
              <a:rPr lang="en-US" sz="1600" dirty="0">
                <a:latin typeface="Calibri" panose="020F0502020204030204" pitchFamily="34" charset="0"/>
              </a:rPr>
              <a:t>that are only partially </a:t>
            </a:r>
            <a:r>
              <a:rPr lang="en-US" sz="1600" dirty="0" smtClean="0">
                <a:latin typeface="Calibri" panose="020F0502020204030204" pitchFamily="34" charset="0"/>
              </a:rPr>
              <a:t>complete. You </a:t>
            </a:r>
            <a:r>
              <a:rPr lang="en-US" sz="1600" dirty="0">
                <a:latin typeface="Calibri" panose="020F0502020204030204" pitchFamily="34" charset="0"/>
              </a:rPr>
              <a:t>can choose </a:t>
            </a:r>
            <a:r>
              <a:rPr lang="en-US" sz="1600" dirty="0" smtClean="0">
                <a:latin typeface="Calibri" panose="020F0502020204030204" pitchFamily="34" charset="0"/>
              </a:rPr>
              <a:t>one from </a:t>
            </a:r>
            <a:r>
              <a:rPr lang="en-US" sz="1600" dirty="0">
                <a:latin typeface="Calibri" panose="020F0502020204030204" pitchFamily="34" charset="0"/>
              </a:rPr>
              <a:t>the list </a:t>
            </a:r>
            <a:r>
              <a:rPr lang="en-US" sz="1600" dirty="0" smtClean="0">
                <a:latin typeface="Calibri" panose="020F0502020204030204" pitchFamily="34" charset="0"/>
              </a:rPr>
              <a:t>to open </a:t>
            </a:r>
            <a:r>
              <a:rPr lang="en-US" sz="1600" dirty="0">
                <a:latin typeface="Calibri" panose="020F0502020204030204" pitchFamily="34" charset="0"/>
              </a:rPr>
              <a:t>and complete it.</a:t>
            </a:r>
          </a:p>
        </p:txBody>
      </p:sp>
      <p:sp>
        <p:nvSpPr>
          <p:cNvPr id="6" name="Rectangle 3"/>
          <p:cNvSpPr>
            <a:spLocks noChangeArrowheads="1"/>
          </p:cNvSpPr>
          <p:nvPr/>
        </p:nvSpPr>
        <p:spPr bwMode="auto">
          <a:xfrm>
            <a:off x="479425" y="1538164"/>
            <a:ext cx="6226175" cy="868965"/>
          </a:xfrm>
          <a:prstGeom prst="rect">
            <a:avLst/>
          </a:prstGeom>
          <a:solidFill>
            <a:srgbClr val="F2F2F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US" dirty="0" smtClean="0"/>
          </a:p>
          <a:p>
            <a:pPr algn="ctr" eaLnBrk="0" fontAlgn="base" hangingPunct="0">
              <a:spcBef>
                <a:spcPct val="0"/>
              </a:spcBef>
              <a:spcAft>
                <a:spcPct val="0"/>
              </a:spcAft>
            </a:pPr>
            <a:r>
              <a:rPr lang="en-US" dirty="0" smtClean="0"/>
              <a:t>Once you log in, you will find the </a:t>
            </a:r>
            <a:r>
              <a:rPr lang="en-US" b="1" dirty="0" smtClean="0"/>
              <a:t>CommCare Home Screen</a:t>
            </a:r>
            <a:r>
              <a:rPr lang="en-US" dirty="0" smtClean="0"/>
              <a:t>. Take a minute to review the buttons seen here. </a:t>
            </a:r>
            <a:endParaRPr lang="fr-CA" b="1" dirty="0" smtClean="0"/>
          </a:p>
          <a:p>
            <a:pPr algn="ctr" eaLnBrk="0" fontAlgn="base" hangingPunct="0">
              <a:spcBef>
                <a:spcPct val="0"/>
              </a:spcBef>
              <a:spcAft>
                <a:spcPct val="0"/>
              </a:spcAft>
            </a:pPr>
            <a:endParaRPr lang="en-US" sz="600" dirty="0" smtClean="0"/>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16"/>
          <p:cNvSpPr txBox="1">
            <a:spLocks noChangeArrowheads="1"/>
          </p:cNvSpPr>
          <p:nvPr/>
        </p:nvSpPr>
        <p:spPr bwMode="auto">
          <a:xfrm>
            <a:off x="2586037" y="7198193"/>
            <a:ext cx="1719263" cy="156966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600" b="1" dirty="0">
                <a:solidFill>
                  <a:srgbClr val="4F81BD"/>
                </a:solidFill>
                <a:latin typeface="Calibri" panose="020F0502020204030204" pitchFamily="34" charset="0"/>
              </a:rPr>
              <a:t>Log Out of CommCare</a:t>
            </a:r>
            <a:r>
              <a:rPr lang="en-US" sz="1600" b="1" dirty="0">
                <a:latin typeface="Calibri" panose="020F0502020204030204" pitchFamily="34" charset="0"/>
              </a:rPr>
              <a:t>: </a:t>
            </a:r>
            <a:r>
              <a:rPr lang="en-US" sz="1600" dirty="0">
                <a:latin typeface="Calibri" panose="020F0502020204030204" pitchFamily="34" charset="0"/>
              </a:rPr>
              <a:t>This</a:t>
            </a:r>
            <a:r>
              <a:rPr lang="en-US" sz="1600" b="1" dirty="0">
                <a:latin typeface="Calibri" panose="020F0502020204030204" pitchFamily="34" charset="0"/>
              </a:rPr>
              <a:t> </a:t>
            </a:r>
            <a:r>
              <a:rPr lang="en-US" sz="1600" dirty="0">
                <a:latin typeface="Calibri" panose="020F0502020204030204" pitchFamily="34" charset="0"/>
              </a:rPr>
              <a:t>logs </a:t>
            </a:r>
            <a:r>
              <a:rPr lang="en-US" sz="1600" dirty="0" smtClean="0">
                <a:latin typeface="Calibri" panose="020F0502020204030204" pitchFamily="34" charset="0"/>
              </a:rPr>
              <a:t>you out and keeps </a:t>
            </a:r>
            <a:r>
              <a:rPr lang="en-US" sz="1600" dirty="0">
                <a:latin typeface="Calibri" panose="020F0502020204030204" pitchFamily="34" charset="0"/>
              </a:rPr>
              <a:t>the </a:t>
            </a:r>
            <a:r>
              <a:rPr lang="en-US" sz="1600" dirty="0" smtClean="0">
                <a:latin typeface="Calibri" panose="020F0502020204030204" pitchFamily="34" charset="0"/>
              </a:rPr>
              <a:t>information on </a:t>
            </a:r>
            <a:r>
              <a:rPr lang="en-US" sz="1600" dirty="0">
                <a:latin typeface="Calibri" panose="020F0502020204030204" pitchFamily="34" charset="0"/>
              </a:rPr>
              <a:t>the phone </a:t>
            </a:r>
            <a:r>
              <a:rPr lang="en-US" sz="1600" dirty="0" smtClean="0">
                <a:latin typeface="Calibri" panose="020F0502020204030204" pitchFamily="34" charset="0"/>
              </a:rPr>
              <a:t>safe.</a:t>
            </a:r>
            <a:endParaRPr lang="en-US" sz="1600" dirty="0">
              <a:latin typeface="Calibri" panose="020F0502020204030204" pitchFamily="34" charset="0"/>
            </a:endParaRPr>
          </a:p>
        </p:txBody>
      </p:sp>
      <p:sp>
        <p:nvSpPr>
          <p:cNvPr id="8" name="TextBox 17"/>
          <p:cNvSpPr txBox="1">
            <a:spLocks noChangeArrowheads="1"/>
          </p:cNvSpPr>
          <p:nvPr/>
        </p:nvSpPr>
        <p:spPr bwMode="auto">
          <a:xfrm>
            <a:off x="4809329" y="4662593"/>
            <a:ext cx="1778000" cy="443198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sz="1600" b="1" dirty="0">
                <a:solidFill>
                  <a:srgbClr val="4F81BD"/>
                </a:solidFill>
                <a:latin typeface="Calibri" panose="020F0502020204030204" pitchFamily="34" charset="0"/>
              </a:rPr>
              <a:t>Sync with </a:t>
            </a:r>
            <a:r>
              <a:rPr lang="en-US" sz="1600" b="1" dirty="0" smtClean="0">
                <a:solidFill>
                  <a:srgbClr val="4F81BD"/>
                </a:solidFill>
                <a:latin typeface="Calibri" panose="020F0502020204030204" pitchFamily="34" charset="0"/>
              </a:rPr>
              <a:t>Server: </a:t>
            </a:r>
            <a:r>
              <a:rPr lang="en-US" sz="1400" dirty="0" smtClean="0">
                <a:latin typeface="Calibri" panose="020F0502020204030204" pitchFamily="34" charset="0"/>
              </a:rPr>
              <a:t>This forces the phone to send all of the forms on the phone. The </a:t>
            </a:r>
            <a:r>
              <a:rPr lang="en-US" sz="1400" dirty="0">
                <a:latin typeface="Calibri" panose="020F0502020204030204" pitchFamily="34" charset="0"/>
              </a:rPr>
              <a:t>text </a:t>
            </a:r>
            <a:r>
              <a:rPr lang="en-US" sz="1400" dirty="0" smtClean="0">
                <a:latin typeface="Calibri" panose="020F0502020204030204" pitchFamily="34" charset="0"/>
              </a:rPr>
              <a:t>in </a:t>
            </a:r>
            <a:r>
              <a:rPr lang="en-US" sz="1400" dirty="0">
                <a:latin typeface="Calibri" panose="020F0502020204030204" pitchFamily="34" charset="0"/>
              </a:rPr>
              <a:t>the blue </a:t>
            </a:r>
            <a:r>
              <a:rPr lang="en-US" sz="1400" dirty="0" smtClean="0">
                <a:latin typeface="Calibri" panose="020F0502020204030204" pitchFamily="34" charset="0"/>
              </a:rPr>
              <a:t>area will </a:t>
            </a:r>
            <a:r>
              <a:rPr lang="en-US" sz="1400" dirty="0">
                <a:latin typeface="Calibri" panose="020F0502020204030204" pitchFamily="34" charset="0"/>
              </a:rPr>
              <a:t>tell you if there are </a:t>
            </a:r>
            <a:r>
              <a:rPr lang="en-US" sz="1400" dirty="0" smtClean="0">
                <a:latin typeface="Calibri" panose="020F0502020204030204" pitchFamily="34" charset="0"/>
              </a:rPr>
              <a:t>forms needing to be sent.  </a:t>
            </a:r>
            <a:r>
              <a:rPr lang="en-US" sz="1400" dirty="0">
                <a:latin typeface="Calibri" panose="020F0502020204030204" pitchFamily="34" charset="0"/>
              </a:rPr>
              <a:t>If there are </a:t>
            </a:r>
            <a:r>
              <a:rPr lang="en-US" sz="1400" dirty="0" smtClean="0">
                <a:latin typeface="Calibri" panose="020F0502020204030204" pitchFamily="34" charset="0"/>
              </a:rPr>
              <a:t>many forms, </a:t>
            </a:r>
            <a:r>
              <a:rPr lang="en-US" sz="1400" dirty="0">
                <a:latin typeface="Calibri" panose="020F0502020204030204" pitchFamily="34" charset="0"/>
              </a:rPr>
              <a:t>the text will turn red to alert </a:t>
            </a:r>
            <a:r>
              <a:rPr lang="en-US" sz="1400" dirty="0" smtClean="0">
                <a:latin typeface="Calibri" panose="020F0502020204030204" pitchFamily="34" charset="0"/>
              </a:rPr>
              <a:t>you.  </a:t>
            </a:r>
            <a:r>
              <a:rPr lang="en-US" sz="1400" dirty="0">
                <a:latin typeface="Calibri" panose="020F0502020204030204" pitchFamily="34" charset="0"/>
              </a:rPr>
              <a:t>If you have forms you want to force the phone to submit, you can press </a:t>
            </a:r>
            <a:r>
              <a:rPr lang="ja-JP" altLang="en-US" sz="1400" dirty="0">
                <a:latin typeface="Calibri" panose="020F0502020204030204" pitchFamily="34" charset="0"/>
              </a:rPr>
              <a:t>“</a:t>
            </a:r>
            <a:r>
              <a:rPr lang="en-US" altLang="ja-JP" sz="1400" dirty="0">
                <a:latin typeface="Calibri" panose="020F0502020204030204" pitchFamily="34" charset="0"/>
              </a:rPr>
              <a:t>sync with server.</a:t>
            </a:r>
            <a:r>
              <a:rPr lang="ja-JP" altLang="en-US" sz="1400" dirty="0">
                <a:latin typeface="Calibri" panose="020F0502020204030204" pitchFamily="34" charset="0"/>
              </a:rPr>
              <a:t>”</a:t>
            </a:r>
            <a:r>
              <a:rPr lang="en-US" altLang="ja-JP" sz="1400" dirty="0">
                <a:latin typeface="Calibri" panose="020F0502020204030204" pitchFamily="34" charset="0"/>
              </a:rPr>
              <a:t> </a:t>
            </a:r>
            <a:r>
              <a:rPr lang="en-US" altLang="ja-JP" sz="1400" dirty="0" smtClean="0">
                <a:latin typeface="Calibri" panose="020F0502020204030204" pitchFamily="34" charset="0"/>
              </a:rPr>
              <a:t>After the forms have been submitted, press </a:t>
            </a:r>
            <a:r>
              <a:rPr lang="en-US" altLang="ja-JP" sz="1400" dirty="0">
                <a:latin typeface="Calibri" panose="020F0502020204030204" pitchFamily="34" charset="0"/>
              </a:rPr>
              <a:t>it again after </a:t>
            </a:r>
            <a:r>
              <a:rPr lang="en-US" altLang="ja-JP" sz="1400" dirty="0" smtClean="0">
                <a:latin typeface="Calibri" panose="020F0502020204030204" pitchFamily="34" charset="0"/>
              </a:rPr>
              <a:t>to </a:t>
            </a:r>
            <a:r>
              <a:rPr lang="en-US" altLang="ja-JP" sz="1400" dirty="0">
                <a:latin typeface="Calibri" panose="020F0502020204030204" pitchFamily="34" charset="0"/>
              </a:rPr>
              <a:t>update the phone.</a:t>
            </a:r>
          </a:p>
        </p:txBody>
      </p:sp>
      <p:sp>
        <p:nvSpPr>
          <p:cNvPr id="9" name="TextBox 14"/>
          <p:cNvSpPr txBox="1">
            <a:spLocks noChangeArrowheads="1"/>
          </p:cNvSpPr>
          <p:nvPr/>
        </p:nvSpPr>
        <p:spPr bwMode="auto">
          <a:xfrm>
            <a:off x="4842667" y="2626920"/>
            <a:ext cx="1744662" cy="181588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sz="1600" b="1" dirty="0">
                <a:solidFill>
                  <a:srgbClr val="4F81BD"/>
                </a:solidFill>
                <a:latin typeface="Calibri" panose="020F0502020204030204" pitchFamily="34" charset="0"/>
              </a:rPr>
              <a:t>Saved</a:t>
            </a:r>
            <a:r>
              <a:rPr lang="en-US" sz="1600" b="1" dirty="0">
                <a:latin typeface="Calibri" panose="020F0502020204030204" pitchFamily="34" charset="0"/>
              </a:rPr>
              <a:t>: </a:t>
            </a:r>
            <a:r>
              <a:rPr lang="en-US" sz="1600" dirty="0" smtClean="0">
                <a:latin typeface="Calibri" panose="020F0502020204030204" pitchFamily="34" charset="0"/>
              </a:rPr>
              <a:t>Touch here to find completed forms that are not sent yet. You </a:t>
            </a:r>
            <a:r>
              <a:rPr lang="en-US" sz="1600" dirty="0">
                <a:latin typeface="Calibri" panose="020F0502020204030204" pitchFamily="34" charset="0"/>
              </a:rPr>
              <a:t>can select </a:t>
            </a:r>
            <a:r>
              <a:rPr lang="en-US" sz="1600" dirty="0" smtClean="0">
                <a:latin typeface="Calibri" panose="020F0502020204030204" pitchFamily="34" charset="0"/>
              </a:rPr>
              <a:t>a </a:t>
            </a:r>
            <a:r>
              <a:rPr lang="en-US" sz="1600" dirty="0">
                <a:latin typeface="Calibri" panose="020F0502020204030204" pitchFamily="34" charset="0"/>
              </a:rPr>
              <a:t>form from the list in order to review the data.</a:t>
            </a:r>
          </a:p>
        </p:txBody>
      </p:sp>
      <p:sp>
        <p:nvSpPr>
          <p:cNvPr id="10" name="TextBox 9"/>
          <p:cNvSpPr txBox="1"/>
          <p:nvPr/>
        </p:nvSpPr>
        <p:spPr>
          <a:xfrm>
            <a:off x="2496871" y="2543956"/>
            <a:ext cx="1600200" cy="1754326"/>
          </a:xfrm>
          <a:prstGeom prst="rect">
            <a:avLst/>
          </a:prstGeom>
          <a:solidFill>
            <a:schemeClr val="accent4"/>
          </a:solidFill>
        </p:spPr>
        <p:txBody>
          <a:bodyPr wrap="square" rtlCol="0">
            <a:spAutoFit/>
          </a:bodyPr>
          <a:lstStyle/>
          <a:p>
            <a:r>
              <a:rPr lang="en-US" dirty="0" smtClean="0"/>
              <a:t>Choose which home buttons correlate to your app, choose your screen shot.</a:t>
            </a:r>
            <a:endParaRPr lang="en-US" dirty="0"/>
          </a:p>
        </p:txBody>
      </p:sp>
      <p:pic>
        <p:nvPicPr>
          <p:cNvPr id="11" name="Picture 10"/>
          <p:cNvPicPr>
            <a:picLocks noChangeAspect="1"/>
          </p:cNvPicPr>
          <p:nvPr/>
        </p:nvPicPr>
        <p:blipFill rotWithShape="1">
          <a:blip r:embed="rId4"/>
          <a:srcRect t="8761"/>
          <a:stretch/>
        </p:blipFill>
        <p:spPr>
          <a:xfrm>
            <a:off x="7204836" y="196957"/>
            <a:ext cx="2545255" cy="4126812"/>
          </a:xfrm>
          <a:prstGeom prst="rect">
            <a:avLst/>
          </a:prstGeom>
          <a:solidFill>
            <a:schemeClr val="bg1"/>
          </a:solidFill>
          <a:ln w="53975">
            <a:solidFill>
              <a:schemeClr val="tx1"/>
            </a:solidFill>
          </a:ln>
        </p:spPr>
      </p:pic>
      <p:pic>
        <p:nvPicPr>
          <p:cNvPr id="12" name="Picture 11"/>
          <p:cNvPicPr>
            <a:picLocks noChangeAspect="1"/>
          </p:cNvPicPr>
          <p:nvPr/>
        </p:nvPicPr>
        <p:blipFill rotWithShape="1">
          <a:blip r:embed="rId5"/>
          <a:srcRect t="11567"/>
          <a:stretch/>
        </p:blipFill>
        <p:spPr>
          <a:xfrm>
            <a:off x="7158035" y="4719918"/>
            <a:ext cx="2667932" cy="4194371"/>
          </a:xfrm>
          <a:prstGeom prst="rect">
            <a:avLst/>
          </a:prstGeom>
          <a:ln w="53975">
            <a:solidFill>
              <a:srgbClr val="000000"/>
            </a:solidFill>
          </a:ln>
        </p:spPr>
      </p:pic>
      <p:sp>
        <p:nvSpPr>
          <p:cNvPr id="14" name="Rectangle 13"/>
          <p:cNvSpPr/>
          <p:nvPr/>
        </p:nvSpPr>
        <p:spPr>
          <a:xfrm>
            <a:off x="-1" y="20247"/>
            <a:ext cx="6129867"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CommCare Home Screen</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16" name="Slide Number Placeholder 15"/>
          <p:cNvSpPr>
            <a:spLocks noGrp="1"/>
          </p:cNvSpPr>
          <p:nvPr>
            <p:ph type="sldNum" sz="quarter" idx="12"/>
          </p:nvPr>
        </p:nvSpPr>
        <p:spPr/>
        <p:txBody>
          <a:bodyPr/>
          <a:lstStyle/>
          <a:p>
            <a:fld id="{45FB4997-DFB1-4D74-987C-E2A0C153D6C9}" type="slidenum">
              <a:rPr lang="fr-CA" smtClean="0"/>
              <a:t>14</a:t>
            </a:fld>
            <a:endParaRPr lang="fr-CA"/>
          </a:p>
        </p:txBody>
      </p:sp>
    </p:spTree>
    <p:extLst>
      <p:ext uri="{BB962C8B-B14F-4D97-AF65-F5344CB8AC3E}">
        <p14:creationId xmlns:p14="http://schemas.microsoft.com/office/powerpoint/2010/main" val="279624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C20130309-170441.png"/>
          <p:cNvPicPr>
            <a:picLocks noChangeAspect="1"/>
          </p:cNvPicPr>
          <p:nvPr/>
        </p:nvPicPr>
        <p:blipFill rotWithShape="1">
          <a:blip r:embed="rId2">
            <a:extLst>
              <a:ext uri="{28A0092B-C50C-407E-A947-70E740481C1C}">
                <a14:useLocalDpi xmlns:a14="http://schemas.microsoft.com/office/drawing/2010/main" val="0"/>
              </a:ext>
            </a:extLst>
          </a:blip>
          <a:srcRect t="5845"/>
          <a:stretch/>
        </p:blipFill>
        <p:spPr bwMode="auto">
          <a:xfrm>
            <a:off x="272416" y="3256001"/>
            <a:ext cx="23526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147682" y="6747856"/>
            <a:ext cx="2660497" cy="2136129"/>
            <a:chOff x="147682" y="6747856"/>
            <a:chExt cx="2660497" cy="2136129"/>
          </a:xfrm>
        </p:grpSpPr>
        <p:grpSp>
          <p:nvGrpSpPr>
            <p:cNvPr id="13" name="Group 12"/>
            <p:cNvGrpSpPr/>
            <p:nvPr/>
          </p:nvGrpSpPr>
          <p:grpSpPr>
            <a:xfrm>
              <a:off x="392509" y="6747856"/>
              <a:ext cx="2415670" cy="2070575"/>
              <a:chOff x="151176" y="5448861"/>
              <a:chExt cx="2415670" cy="2070575"/>
            </a:xfrm>
          </p:grpSpPr>
          <p:pic>
            <p:nvPicPr>
              <p:cNvPr id="4" name="Picture 3"/>
              <p:cNvPicPr>
                <a:picLocks noChangeAspect="1"/>
              </p:cNvPicPr>
              <p:nvPr/>
            </p:nvPicPr>
            <p:blipFill>
              <a:blip r:embed="rId3"/>
              <a:stretch>
                <a:fillRect/>
              </a:stretch>
            </p:blipFill>
            <p:spPr>
              <a:xfrm>
                <a:off x="151176" y="5448861"/>
                <a:ext cx="2415670" cy="2070575"/>
              </a:xfrm>
              <a:prstGeom prst="rect">
                <a:avLst/>
              </a:prstGeom>
            </p:spPr>
          </p:pic>
          <p:pic>
            <p:nvPicPr>
              <p:cNvPr id="8" name="Picture 8" descr="Screenshot_2014-01-09-22-00-0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9551" y="5807164"/>
                <a:ext cx="638403" cy="87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Donut 23"/>
            <p:cNvSpPr>
              <a:spLocks/>
            </p:cNvSpPr>
            <p:nvPr/>
          </p:nvSpPr>
          <p:spPr bwMode="auto">
            <a:xfrm>
              <a:off x="147682" y="7799722"/>
              <a:ext cx="1190361" cy="1084263"/>
            </a:xfrm>
            <a:custGeom>
              <a:avLst/>
              <a:gdLst>
                <a:gd name="T0" fmla="*/ 0 w 1524000"/>
                <a:gd name="T1" fmla="*/ 762000 h 1524000"/>
                <a:gd name="T2" fmla="*/ 762000 w 1524000"/>
                <a:gd name="T3" fmla="*/ 0 h 1524000"/>
                <a:gd name="T4" fmla="*/ 1524000 w 1524000"/>
                <a:gd name="T5" fmla="*/ 762000 h 1524000"/>
                <a:gd name="T6" fmla="*/ 762000 w 1524000"/>
                <a:gd name="T7" fmla="*/ 1524000 h 1524000"/>
                <a:gd name="T8" fmla="*/ 0 w 1524000"/>
                <a:gd name="T9" fmla="*/ 762000 h 1524000"/>
                <a:gd name="T10" fmla="*/ 143698 w 1524000"/>
                <a:gd name="T11" fmla="*/ 762000 h 1524000"/>
                <a:gd name="T12" fmla="*/ 762000 w 1524000"/>
                <a:gd name="T13" fmla="*/ 1380302 h 1524000"/>
                <a:gd name="T14" fmla="*/ 1380302 w 1524000"/>
                <a:gd name="T15" fmla="*/ 762000 h 1524000"/>
                <a:gd name="T16" fmla="*/ 762000 w 1524000"/>
                <a:gd name="T17" fmla="*/ 143698 h 1524000"/>
                <a:gd name="T18" fmla="*/ 143698 w 1524000"/>
                <a:gd name="T19" fmla="*/ 762000 h 1524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moveTo>
                    <a:pt x="143698" y="762000"/>
                  </a:moveTo>
                  <a:cubicBezTo>
                    <a:pt x="143698" y="1103479"/>
                    <a:pt x="420521" y="1380302"/>
                    <a:pt x="762000" y="1380302"/>
                  </a:cubicBezTo>
                  <a:cubicBezTo>
                    <a:pt x="1103479" y="1380302"/>
                    <a:pt x="1380302" y="1103479"/>
                    <a:pt x="1380302" y="762000"/>
                  </a:cubicBezTo>
                  <a:cubicBezTo>
                    <a:pt x="1380302" y="420521"/>
                    <a:pt x="1103479" y="143698"/>
                    <a:pt x="762000" y="143698"/>
                  </a:cubicBezTo>
                  <a:cubicBezTo>
                    <a:pt x="420521" y="143698"/>
                    <a:pt x="143698" y="420521"/>
                    <a:pt x="143698" y="762000"/>
                  </a:cubicBezTo>
                  <a:close/>
                </a:path>
              </a:pathLst>
            </a:custGeom>
            <a:solidFill>
              <a:srgbClr val="C0504D"/>
            </a:solidFill>
            <a:ln w="0" cap="flat" cmpd="sng">
              <a:solidFill>
                <a:srgbClr val="ED7D31"/>
              </a:solidFill>
              <a:prstDash val="solid"/>
              <a:round/>
              <a:headEnd/>
              <a:tailEnd/>
            </a:ln>
            <a:effectLst>
              <a:outerShdw blurRad="40000" dist="23000" dir="5400000" rotWithShape="0">
                <a:srgbClr val="000000">
                  <a:alpha val="34998"/>
                </a:srgbClr>
              </a:outerShdw>
            </a:effectLst>
          </p:spPr>
          <p:txBody>
            <a:bodyPr vert="horz" wrap="square" lIns="91440" tIns="45720" rIns="91440" bIns="45720" numCol="1" anchor="ctr" anchorCtr="0" compatLnSpc="1">
              <a:prstTxWarp prst="textNoShape">
                <a:avLst/>
              </a:prstTxWarp>
            </a:bodyPr>
            <a:lstStyle/>
            <a:p>
              <a:endParaRPr lang="en-US"/>
            </a:p>
          </p:txBody>
        </p:sp>
      </p:grpSp>
      <p:sp>
        <p:nvSpPr>
          <p:cNvPr id="3" name="TextBox 2"/>
          <p:cNvSpPr txBox="1"/>
          <p:nvPr/>
        </p:nvSpPr>
        <p:spPr>
          <a:xfrm>
            <a:off x="6492409" y="2706019"/>
            <a:ext cx="2447365" cy="646331"/>
          </a:xfrm>
          <a:prstGeom prst="rect">
            <a:avLst/>
          </a:prstGeom>
          <a:solidFill>
            <a:schemeClr val="accent4"/>
          </a:solidFill>
        </p:spPr>
        <p:txBody>
          <a:bodyPr wrap="square" rtlCol="0">
            <a:spAutoFit/>
          </a:bodyPr>
          <a:lstStyle/>
          <a:p>
            <a:r>
              <a:rPr lang="en-US" dirty="0" smtClean="0"/>
              <a:t>Delete this page if not needed.</a:t>
            </a:r>
            <a:endParaRPr lang="en-US" dirty="0"/>
          </a:p>
        </p:txBody>
      </p:sp>
      <p:grpSp>
        <p:nvGrpSpPr>
          <p:cNvPr id="15" name="Group 14"/>
          <p:cNvGrpSpPr/>
          <p:nvPr/>
        </p:nvGrpSpPr>
        <p:grpSpPr>
          <a:xfrm>
            <a:off x="3338092" y="3029185"/>
            <a:ext cx="3154317" cy="4770537"/>
            <a:chOff x="3445668" y="2503952"/>
            <a:chExt cx="3154317" cy="4770537"/>
          </a:xfrm>
        </p:grpSpPr>
        <p:sp>
          <p:nvSpPr>
            <p:cNvPr id="6" name="Rectangle 3"/>
            <p:cNvSpPr>
              <a:spLocks noChangeArrowheads="1"/>
            </p:cNvSpPr>
            <p:nvPr/>
          </p:nvSpPr>
          <p:spPr bwMode="auto">
            <a:xfrm>
              <a:off x="3739310" y="2503952"/>
              <a:ext cx="286067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en-US" sz="1600" b="1" dirty="0" smtClean="0">
                  <a:solidFill>
                    <a:schemeClr val="accent1"/>
                  </a:solidFill>
                  <a:latin typeface="Calibri" panose="020F0502020204030204" pitchFamily="34" charset="0"/>
                </a:rPr>
                <a:t>Update </a:t>
              </a:r>
              <a:r>
                <a:rPr lang="en-US" sz="1600" b="1" dirty="0">
                  <a:solidFill>
                    <a:schemeClr val="accent1"/>
                  </a:solidFill>
                  <a:latin typeface="Calibri" panose="020F0502020204030204" pitchFamily="34" charset="0"/>
                </a:rPr>
                <a:t>CommCare </a:t>
              </a:r>
              <a:r>
                <a:rPr lang="en-US" sz="1600" dirty="0" smtClean="0">
                  <a:latin typeface="Calibri" panose="020F0502020204030204" pitchFamily="34" charset="0"/>
                </a:rPr>
                <a:t>checks </a:t>
              </a:r>
              <a:r>
                <a:rPr lang="en-US" sz="1600" dirty="0">
                  <a:latin typeface="Calibri" panose="020F0502020204030204" pitchFamily="34" charset="0"/>
                </a:rPr>
                <a:t>to see if there is a more recent version of the application. If there is, CommCare will update (connectivity required) and you will need to log in again.</a:t>
              </a:r>
            </a:p>
            <a:p>
              <a:pPr algn="just" eaLnBrk="1" hangingPunct="1"/>
              <a:endParaRPr lang="en-US" sz="1600" b="1" dirty="0">
                <a:solidFill>
                  <a:schemeClr val="accent1"/>
                </a:solidFill>
                <a:latin typeface="Calibri" panose="020F0502020204030204" pitchFamily="34" charset="0"/>
              </a:endParaRPr>
            </a:p>
            <a:p>
              <a:pPr algn="just" eaLnBrk="1" hangingPunct="1"/>
              <a:r>
                <a:rPr lang="en-US" sz="1600" b="1" dirty="0">
                  <a:solidFill>
                    <a:schemeClr val="accent1"/>
                  </a:solidFill>
                  <a:latin typeface="Calibri" panose="020F0502020204030204" pitchFamily="34" charset="0"/>
                </a:rPr>
                <a:t>Call Log </a:t>
              </a:r>
              <a:r>
                <a:rPr lang="en-US" sz="1600" dirty="0">
                  <a:latin typeface="Calibri" panose="020F0502020204030204" pitchFamily="34" charset="0"/>
                </a:rPr>
                <a:t>shows a record of all calls/messages that originated from CommCare.</a:t>
              </a:r>
            </a:p>
            <a:p>
              <a:pPr algn="just" eaLnBrk="1" hangingPunct="1"/>
              <a:endParaRPr lang="en-US" sz="1600" dirty="0">
                <a:latin typeface="Calibri" panose="020F0502020204030204" pitchFamily="34" charset="0"/>
              </a:endParaRPr>
            </a:p>
            <a:p>
              <a:pPr algn="just" eaLnBrk="1" hangingPunct="1"/>
              <a:r>
                <a:rPr lang="en-US" sz="1600" b="1" dirty="0">
                  <a:solidFill>
                    <a:schemeClr val="accent1"/>
                  </a:solidFill>
                  <a:latin typeface="Calibri" panose="020F0502020204030204" pitchFamily="34" charset="0"/>
                </a:rPr>
                <a:t>Report Problem </a:t>
              </a:r>
              <a:r>
                <a:rPr lang="en-US" sz="1600" dirty="0">
                  <a:latin typeface="Calibri" panose="020F0502020204030204" pitchFamily="34" charset="0"/>
                </a:rPr>
                <a:t>allows you to report the issues with CommCare to Dimagi.</a:t>
              </a:r>
            </a:p>
            <a:p>
              <a:pPr algn="just" eaLnBrk="1" hangingPunct="1"/>
              <a:endParaRPr lang="en-US" sz="1600" dirty="0">
                <a:latin typeface="Calibri" panose="020F0502020204030204" pitchFamily="34" charset="0"/>
              </a:endParaRPr>
            </a:p>
            <a:p>
              <a:pPr algn="just" eaLnBrk="1" hangingPunct="1"/>
              <a:r>
                <a:rPr lang="en-US" sz="1600" dirty="0">
                  <a:latin typeface="Calibri" panose="020F0502020204030204" pitchFamily="34" charset="0"/>
                </a:rPr>
                <a:t>Do not click on the other buttons! They are not important for this project and may have undesirable consequences.</a:t>
              </a:r>
            </a:p>
          </p:txBody>
        </p:sp>
        <p:pic>
          <p:nvPicPr>
            <p:cNvPr id="9" name="Picture 5" descr="Screen Shot 2013-02-21 at 12.02.49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45668" y="2646188"/>
              <a:ext cx="255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Screen Shot 2013-02-21 at 12.04.53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59910" y="4269628"/>
              <a:ext cx="2794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Screen Shot 2013-02-21 at 12.06.59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77009" y="5299636"/>
              <a:ext cx="2889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a:xfrm>
            <a:off x="1111634" y="2008375"/>
            <a:ext cx="4696552" cy="369332"/>
          </a:xfrm>
          <a:prstGeom prst="rect">
            <a:avLst/>
          </a:prstGeom>
        </p:spPr>
        <p:txBody>
          <a:bodyPr wrap="square">
            <a:spAutoFit/>
          </a:bodyPr>
          <a:lstStyle/>
          <a:p>
            <a:pPr algn="just"/>
            <a:r>
              <a:rPr lang="en-US" dirty="0" smtClean="0">
                <a:latin typeface="Calibri" panose="020F0502020204030204" pitchFamily="34" charset="0"/>
              </a:rPr>
              <a:t>Select the </a:t>
            </a:r>
            <a:r>
              <a:rPr lang="en-US" b="1" dirty="0" smtClean="0">
                <a:solidFill>
                  <a:schemeClr val="accent1"/>
                </a:solidFill>
                <a:latin typeface="Calibri" panose="020F0502020204030204" pitchFamily="34" charset="0"/>
              </a:rPr>
              <a:t>menu key</a:t>
            </a:r>
            <a:r>
              <a:rPr lang="en-US" dirty="0" smtClean="0">
                <a:latin typeface="Calibri" panose="020F0502020204030204" pitchFamily="34" charset="0"/>
              </a:rPr>
              <a:t> to get to the home screen. </a:t>
            </a:r>
            <a:endParaRPr lang="en-US" dirty="0">
              <a:latin typeface="Calibri" panose="020F0502020204030204" pitchFamily="34" charset="0"/>
            </a:endParaRP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9" name="Rectangle 18"/>
          <p:cNvSpPr/>
          <p:nvPr/>
        </p:nvSpPr>
        <p:spPr>
          <a:xfrm>
            <a:off x="0" y="20247"/>
            <a:ext cx="5300134"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Your Phone’s Keys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21" name="Slide Number Placeholder 20"/>
          <p:cNvSpPr>
            <a:spLocks noGrp="1"/>
          </p:cNvSpPr>
          <p:nvPr>
            <p:ph type="sldNum" sz="quarter" idx="12"/>
          </p:nvPr>
        </p:nvSpPr>
        <p:spPr/>
        <p:txBody>
          <a:bodyPr/>
          <a:lstStyle/>
          <a:p>
            <a:fld id="{45FB4997-DFB1-4D74-987C-E2A0C153D6C9}" type="slidenum">
              <a:rPr lang="fr-CA" smtClean="0"/>
              <a:t>15</a:t>
            </a:fld>
            <a:endParaRPr lang="fr-CA"/>
          </a:p>
        </p:txBody>
      </p:sp>
    </p:spTree>
    <p:extLst>
      <p:ext uri="{BB962C8B-B14F-4D97-AF65-F5344CB8AC3E}">
        <p14:creationId xmlns:p14="http://schemas.microsoft.com/office/powerpoint/2010/main" val="3621928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6"/>
          <p:cNvSpPr txBox="1">
            <a:spLocks noChangeArrowheads="1"/>
          </p:cNvSpPr>
          <p:nvPr/>
        </p:nvSpPr>
        <p:spPr bwMode="auto">
          <a:xfrm>
            <a:off x="169069" y="1548800"/>
            <a:ext cx="655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en-US" sz="1800" dirty="0">
                <a:latin typeface="Calibri" panose="020F0502020204030204" pitchFamily="34" charset="0"/>
              </a:rPr>
              <a:t>T</a:t>
            </a:r>
            <a:r>
              <a:rPr lang="en-US" sz="1800" dirty="0" smtClean="0">
                <a:latin typeface="Calibri" panose="020F0502020204030204" pitchFamily="34" charset="0"/>
              </a:rPr>
              <a:t>ap the </a:t>
            </a:r>
            <a:r>
              <a:rPr lang="en-US" altLang="en-US" sz="1800" dirty="0">
                <a:latin typeface="Calibri" panose="020F0502020204030204" pitchFamily="34" charset="0"/>
              </a:rPr>
              <a:t>“</a:t>
            </a:r>
            <a:r>
              <a:rPr lang="en-US" sz="1800" dirty="0">
                <a:latin typeface="Calibri" panose="020F0502020204030204" pitchFamily="34" charset="0"/>
              </a:rPr>
              <a:t>Start</a:t>
            </a:r>
            <a:r>
              <a:rPr lang="en-US" altLang="en-US" sz="1800" dirty="0">
                <a:latin typeface="Calibri" panose="020F0502020204030204" pitchFamily="34" charset="0"/>
              </a:rPr>
              <a:t>”</a:t>
            </a:r>
            <a:r>
              <a:rPr lang="en-US" sz="1800" dirty="0">
                <a:latin typeface="Calibri" panose="020F0502020204030204" pitchFamily="34" charset="0"/>
              </a:rPr>
              <a:t> </a:t>
            </a:r>
            <a:r>
              <a:rPr lang="en-US" sz="1800" dirty="0" smtClean="0">
                <a:latin typeface="Calibri" panose="020F0502020204030204" pitchFamily="34" charset="0"/>
              </a:rPr>
              <a:t>button. You </a:t>
            </a:r>
            <a:r>
              <a:rPr lang="en-US" sz="1800" dirty="0">
                <a:latin typeface="Calibri" panose="020F0502020204030204" pitchFamily="34" charset="0"/>
              </a:rPr>
              <a:t>will see your CommCare Application called  </a:t>
            </a:r>
            <a:r>
              <a:rPr lang="en-US" sz="1800" dirty="0" smtClean="0">
                <a:solidFill>
                  <a:srgbClr val="FF0000"/>
                </a:solidFill>
                <a:latin typeface="Calibri" panose="020F0502020204030204" pitchFamily="34" charset="0"/>
              </a:rPr>
              <a:t>SOMETHING</a:t>
            </a:r>
            <a:r>
              <a:rPr lang="en-US" sz="1800" dirty="0" smtClean="0">
                <a:latin typeface="Calibri" panose="020F0502020204030204" pitchFamily="34" charset="0"/>
              </a:rPr>
              <a:t>.  </a:t>
            </a:r>
            <a:r>
              <a:rPr lang="en-US" sz="1800" dirty="0">
                <a:latin typeface="Calibri" panose="020F0502020204030204" pitchFamily="34" charset="0"/>
              </a:rPr>
              <a:t>It </a:t>
            </a:r>
            <a:r>
              <a:rPr lang="en-US" sz="1800" dirty="0" smtClean="0">
                <a:latin typeface="Calibri" panose="020F0502020204030204" pitchFamily="34" charset="0"/>
              </a:rPr>
              <a:t>is divided </a:t>
            </a:r>
            <a:r>
              <a:rPr lang="en-US" sz="1800" dirty="0">
                <a:latin typeface="Calibri" panose="020F0502020204030204" pitchFamily="34" charset="0"/>
              </a:rPr>
              <a:t>into </a:t>
            </a:r>
            <a:r>
              <a:rPr lang="en-US" sz="1800" dirty="0" smtClean="0">
                <a:solidFill>
                  <a:srgbClr val="FF0000"/>
                </a:solidFill>
                <a:latin typeface="Calibri" panose="020F0502020204030204" pitchFamily="34" charset="0"/>
              </a:rPr>
              <a:t>X</a:t>
            </a:r>
            <a:r>
              <a:rPr lang="en-US" sz="1800" dirty="0" smtClean="0">
                <a:latin typeface="Calibri" panose="020F0502020204030204" pitchFamily="34" charset="0"/>
              </a:rPr>
              <a:t> parts:</a:t>
            </a:r>
            <a:endParaRPr lang="en-US" sz="1800" dirty="0">
              <a:latin typeface="Calibri" panose="020F0502020204030204" pitchFamily="34" charset="0"/>
            </a:endParaRPr>
          </a:p>
        </p:txBody>
      </p:sp>
      <p:grpSp>
        <p:nvGrpSpPr>
          <p:cNvPr id="7" name="Group 6"/>
          <p:cNvGrpSpPr/>
          <p:nvPr/>
        </p:nvGrpSpPr>
        <p:grpSpPr>
          <a:xfrm>
            <a:off x="767150" y="2477275"/>
            <a:ext cx="5355666" cy="570535"/>
            <a:chOff x="0" y="0"/>
            <a:chExt cx="6319838" cy="1070929"/>
          </a:xfrm>
          <a:solidFill>
            <a:schemeClr val="accent1">
              <a:lumMod val="75000"/>
            </a:schemeClr>
          </a:solidFill>
        </p:grpSpPr>
        <p:sp>
          <p:nvSpPr>
            <p:cNvPr id="8" name="Rounded Rectangle 7"/>
            <p:cNvSpPr/>
            <p:nvPr/>
          </p:nvSpPr>
          <p:spPr>
            <a:xfrm>
              <a:off x="0" y="0"/>
              <a:ext cx="6319838" cy="1070929"/>
            </a:xfrm>
            <a:prstGeom prst="roundRect">
              <a:avLst>
                <a:gd name="adj" fmla="val 10000"/>
              </a:avLst>
            </a:prstGeom>
            <a:grpFill/>
            <a:ln>
              <a:solidFill>
                <a:schemeClr val="accent1"/>
              </a:solid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9" name="Rounded Rectangle 4"/>
            <p:cNvSpPr/>
            <p:nvPr/>
          </p:nvSpPr>
          <p:spPr>
            <a:xfrm>
              <a:off x="1371060" y="0"/>
              <a:ext cx="4948777" cy="107092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Module 1</a:t>
              </a:r>
              <a:endParaRPr lang="en-US" sz="3400" kern="1200" dirty="0"/>
            </a:p>
          </p:txBody>
        </p:sp>
      </p:grpSp>
      <p:grpSp>
        <p:nvGrpSpPr>
          <p:cNvPr id="13" name="Group 12"/>
          <p:cNvGrpSpPr/>
          <p:nvPr/>
        </p:nvGrpSpPr>
        <p:grpSpPr>
          <a:xfrm>
            <a:off x="767151" y="3868371"/>
            <a:ext cx="5355666" cy="633060"/>
            <a:chOff x="0" y="0"/>
            <a:chExt cx="6319838" cy="1070929"/>
          </a:xfrm>
          <a:solidFill>
            <a:schemeClr val="accent1">
              <a:lumMod val="75000"/>
            </a:schemeClr>
          </a:solidFill>
        </p:grpSpPr>
        <p:sp>
          <p:nvSpPr>
            <p:cNvPr id="14" name="Rounded Rectangle 13"/>
            <p:cNvSpPr/>
            <p:nvPr/>
          </p:nvSpPr>
          <p:spPr>
            <a:xfrm>
              <a:off x="0" y="0"/>
              <a:ext cx="6319838" cy="1070929"/>
            </a:xfrm>
            <a:prstGeom prst="roundRect">
              <a:avLst>
                <a:gd name="adj" fmla="val 10000"/>
              </a:avLst>
            </a:prstGeom>
            <a:grpFill/>
            <a:ln>
              <a:solidFill>
                <a:schemeClr val="accent1"/>
              </a:solid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5" name="Rounded Rectangle 4"/>
            <p:cNvSpPr/>
            <p:nvPr/>
          </p:nvSpPr>
          <p:spPr>
            <a:xfrm>
              <a:off x="1371060" y="0"/>
              <a:ext cx="4948777" cy="107092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Module 2</a:t>
              </a:r>
              <a:endParaRPr lang="en-US" sz="3400" kern="1200" dirty="0"/>
            </a:p>
          </p:txBody>
        </p:sp>
      </p:grpSp>
      <p:grpSp>
        <p:nvGrpSpPr>
          <p:cNvPr id="16" name="Group 15"/>
          <p:cNvGrpSpPr/>
          <p:nvPr/>
        </p:nvGrpSpPr>
        <p:grpSpPr>
          <a:xfrm>
            <a:off x="767150" y="5115626"/>
            <a:ext cx="5316079" cy="633750"/>
            <a:chOff x="0" y="0"/>
            <a:chExt cx="6319838" cy="1070929"/>
          </a:xfrm>
          <a:solidFill>
            <a:schemeClr val="accent1">
              <a:lumMod val="75000"/>
            </a:schemeClr>
          </a:solidFill>
        </p:grpSpPr>
        <p:sp>
          <p:nvSpPr>
            <p:cNvPr id="17" name="Rounded Rectangle 16"/>
            <p:cNvSpPr/>
            <p:nvPr/>
          </p:nvSpPr>
          <p:spPr>
            <a:xfrm>
              <a:off x="0" y="0"/>
              <a:ext cx="6319838" cy="1070929"/>
            </a:xfrm>
            <a:prstGeom prst="roundRect">
              <a:avLst>
                <a:gd name="adj" fmla="val 10000"/>
              </a:avLst>
            </a:prstGeom>
            <a:grpFill/>
            <a:ln>
              <a:solidFill>
                <a:schemeClr val="accent1"/>
              </a:solid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8" name="Rounded Rectangle 4"/>
            <p:cNvSpPr/>
            <p:nvPr/>
          </p:nvSpPr>
          <p:spPr>
            <a:xfrm>
              <a:off x="1371060" y="0"/>
              <a:ext cx="4948777" cy="107092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Module 3</a:t>
              </a:r>
              <a:endParaRPr lang="en-US" sz="3400" kern="1200" dirty="0"/>
            </a:p>
          </p:txBody>
        </p:sp>
      </p:grpSp>
      <p:grpSp>
        <p:nvGrpSpPr>
          <p:cNvPr id="19" name="Group 18"/>
          <p:cNvGrpSpPr/>
          <p:nvPr/>
        </p:nvGrpSpPr>
        <p:grpSpPr>
          <a:xfrm>
            <a:off x="767151" y="6394613"/>
            <a:ext cx="5316080" cy="686682"/>
            <a:chOff x="0" y="0"/>
            <a:chExt cx="6319838" cy="1070929"/>
          </a:xfrm>
          <a:solidFill>
            <a:schemeClr val="accent1">
              <a:lumMod val="75000"/>
            </a:schemeClr>
          </a:solidFill>
        </p:grpSpPr>
        <p:sp>
          <p:nvSpPr>
            <p:cNvPr id="20" name="Rounded Rectangle 19"/>
            <p:cNvSpPr/>
            <p:nvPr/>
          </p:nvSpPr>
          <p:spPr>
            <a:xfrm>
              <a:off x="0" y="0"/>
              <a:ext cx="6319838" cy="1070929"/>
            </a:xfrm>
            <a:prstGeom prst="roundRect">
              <a:avLst>
                <a:gd name="adj" fmla="val 10000"/>
              </a:avLst>
            </a:prstGeom>
            <a:grpFill/>
            <a:ln>
              <a:solidFill>
                <a:schemeClr val="accent1"/>
              </a:solid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1" name="Rounded Rectangle 4"/>
            <p:cNvSpPr/>
            <p:nvPr/>
          </p:nvSpPr>
          <p:spPr>
            <a:xfrm>
              <a:off x="1371060" y="0"/>
              <a:ext cx="4948777" cy="107092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Module 4</a:t>
              </a:r>
              <a:endParaRPr lang="en-US" sz="3400" kern="1200" dirty="0"/>
            </a:p>
          </p:txBody>
        </p:sp>
      </p:grpSp>
      <p:grpSp>
        <p:nvGrpSpPr>
          <p:cNvPr id="22" name="Group 21"/>
          <p:cNvGrpSpPr/>
          <p:nvPr/>
        </p:nvGrpSpPr>
        <p:grpSpPr>
          <a:xfrm>
            <a:off x="767151" y="7626757"/>
            <a:ext cx="5316080" cy="603850"/>
            <a:chOff x="0" y="0"/>
            <a:chExt cx="6319838" cy="1070929"/>
          </a:xfrm>
          <a:solidFill>
            <a:schemeClr val="accent1">
              <a:lumMod val="75000"/>
            </a:schemeClr>
          </a:solidFill>
        </p:grpSpPr>
        <p:sp>
          <p:nvSpPr>
            <p:cNvPr id="23" name="Rounded Rectangle 22"/>
            <p:cNvSpPr/>
            <p:nvPr/>
          </p:nvSpPr>
          <p:spPr>
            <a:xfrm>
              <a:off x="0" y="0"/>
              <a:ext cx="6319838" cy="1070929"/>
            </a:xfrm>
            <a:prstGeom prst="roundRect">
              <a:avLst>
                <a:gd name="adj" fmla="val 10000"/>
              </a:avLst>
            </a:prstGeom>
            <a:grpFill/>
            <a:ln>
              <a:solidFill>
                <a:schemeClr val="accent1"/>
              </a:solid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4" name="Rounded Rectangle 4"/>
            <p:cNvSpPr/>
            <p:nvPr/>
          </p:nvSpPr>
          <p:spPr>
            <a:xfrm>
              <a:off x="1371060" y="0"/>
              <a:ext cx="4948777" cy="107092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Module 5</a:t>
              </a:r>
              <a:endParaRPr lang="en-US" sz="3400" kern="1200" dirty="0"/>
            </a:p>
          </p:txBody>
        </p:sp>
      </p:grpSp>
      <p:sp>
        <p:nvSpPr>
          <p:cNvPr id="27" name="TextBox 26"/>
          <p:cNvSpPr txBox="1"/>
          <p:nvPr/>
        </p:nvSpPr>
        <p:spPr>
          <a:xfrm>
            <a:off x="1049272" y="2441830"/>
            <a:ext cx="608340" cy="646331"/>
          </a:xfrm>
          <a:prstGeom prst="rect">
            <a:avLst/>
          </a:prstGeom>
          <a:solidFill>
            <a:srgbClr val="FFC000"/>
          </a:solidFill>
        </p:spPr>
        <p:txBody>
          <a:bodyPr wrap="square" rtlCol="0">
            <a:spAutoFit/>
          </a:bodyPr>
          <a:lstStyle/>
          <a:p>
            <a:r>
              <a:rPr lang="en-US" dirty="0" smtClean="0"/>
              <a:t>Add icon</a:t>
            </a:r>
            <a:endParaRPr lang="en-US" dirty="0"/>
          </a:p>
        </p:txBody>
      </p:sp>
      <p:sp>
        <p:nvSpPr>
          <p:cNvPr id="28" name="TextBox 27"/>
          <p:cNvSpPr txBox="1"/>
          <p:nvPr/>
        </p:nvSpPr>
        <p:spPr>
          <a:xfrm>
            <a:off x="1080214" y="3839433"/>
            <a:ext cx="608340" cy="646331"/>
          </a:xfrm>
          <a:prstGeom prst="rect">
            <a:avLst/>
          </a:prstGeom>
          <a:solidFill>
            <a:schemeClr val="accent2"/>
          </a:solidFill>
        </p:spPr>
        <p:txBody>
          <a:bodyPr wrap="square" rtlCol="0">
            <a:spAutoFit/>
          </a:bodyPr>
          <a:lstStyle/>
          <a:p>
            <a:r>
              <a:rPr lang="en-US" dirty="0" smtClean="0"/>
              <a:t>Add icon</a:t>
            </a:r>
            <a:endParaRPr lang="en-US" dirty="0"/>
          </a:p>
        </p:txBody>
      </p:sp>
      <p:sp>
        <p:nvSpPr>
          <p:cNvPr id="29" name="TextBox 28"/>
          <p:cNvSpPr txBox="1"/>
          <p:nvPr/>
        </p:nvSpPr>
        <p:spPr>
          <a:xfrm>
            <a:off x="1079971" y="5127020"/>
            <a:ext cx="608340" cy="646331"/>
          </a:xfrm>
          <a:prstGeom prst="rect">
            <a:avLst/>
          </a:prstGeom>
          <a:solidFill>
            <a:srgbClr val="C00000"/>
          </a:solidFill>
        </p:spPr>
        <p:txBody>
          <a:bodyPr wrap="square" rtlCol="0">
            <a:spAutoFit/>
          </a:bodyPr>
          <a:lstStyle/>
          <a:p>
            <a:r>
              <a:rPr lang="en-US" dirty="0" smtClean="0"/>
              <a:t>Add icon</a:t>
            </a:r>
            <a:endParaRPr lang="en-US" dirty="0"/>
          </a:p>
        </p:txBody>
      </p:sp>
      <p:sp>
        <p:nvSpPr>
          <p:cNvPr id="30" name="TextBox 29"/>
          <p:cNvSpPr txBox="1"/>
          <p:nvPr/>
        </p:nvSpPr>
        <p:spPr>
          <a:xfrm>
            <a:off x="1039631" y="6394613"/>
            <a:ext cx="608340" cy="646331"/>
          </a:xfrm>
          <a:prstGeom prst="rect">
            <a:avLst/>
          </a:prstGeom>
          <a:solidFill>
            <a:srgbClr val="00B0F0"/>
          </a:solidFill>
        </p:spPr>
        <p:txBody>
          <a:bodyPr wrap="square" rtlCol="0">
            <a:spAutoFit/>
          </a:bodyPr>
          <a:lstStyle/>
          <a:p>
            <a:r>
              <a:rPr lang="en-US" dirty="0" smtClean="0"/>
              <a:t>Add icon</a:t>
            </a:r>
            <a:endParaRPr lang="en-US" dirty="0"/>
          </a:p>
        </p:txBody>
      </p:sp>
      <p:sp>
        <p:nvSpPr>
          <p:cNvPr id="31" name="TextBox 30"/>
          <p:cNvSpPr txBox="1"/>
          <p:nvPr/>
        </p:nvSpPr>
        <p:spPr>
          <a:xfrm>
            <a:off x="1066525" y="7655404"/>
            <a:ext cx="608340" cy="646331"/>
          </a:xfrm>
          <a:prstGeom prst="rect">
            <a:avLst/>
          </a:prstGeom>
          <a:solidFill>
            <a:schemeClr val="accent6">
              <a:lumMod val="75000"/>
            </a:schemeClr>
          </a:solidFill>
        </p:spPr>
        <p:txBody>
          <a:bodyPr wrap="square" rtlCol="0">
            <a:spAutoFit/>
          </a:bodyPr>
          <a:lstStyle/>
          <a:p>
            <a:r>
              <a:rPr lang="en-US" dirty="0" smtClean="0"/>
              <a:t>Add icon</a:t>
            </a:r>
            <a:endParaRPr lang="en-US" dirty="0"/>
          </a:p>
        </p:txBody>
      </p:sp>
      <p:sp>
        <p:nvSpPr>
          <p:cNvPr id="34" name="TextBox 33"/>
          <p:cNvSpPr txBox="1"/>
          <p:nvPr/>
        </p:nvSpPr>
        <p:spPr>
          <a:xfrm>
            <a:off x="2060322" y="3119192"/>
            <a:ext cx="3941048" cy="646331"/>
          </a:xfrm>
          <a:prstGeom prst="rect">
            <a:avLst/>
          </a:prstGeom>
          <a:noFill/>
        </p:spPr>
        <p:txBody>
          <a:bodyPr wrap="square" rtlCol="0">
            <a:spAutoFit/>
          </a:bodyPr>
          <a:lstStyle/>
          <a:p>
            <a:r>
              <a:rPr lang="en-US" dirty="0" smtClean="0">
                <a:sym typeface="Wingdings" panose="05000000000000000000" pitchFamily="2" charset="2"/>
              </a:rPr>
              <a:t> </a:t>
            </a:r>
            <a:r>
              <a:rPr lang="en-US" dirty="0" smtClean="0"/>
              <a:t>Basic description of when to use the module</a:t>
            </a:r>
            <a:endParaRPr lang="en-US" dirty="0"/>
          </a:p>
        </p:txBody>
      </p: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38" name="Rectangle 37"/>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Your Application Basics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3" name="Slide Number Placeholder 2"/>
          <p:cNvSpPr>
            <a:spLocks noGrp="1"/>
          </p:cNvSpPr>
          <p:nvPr>
            <p:ph type="sldNum" sz="quarter" idx="12"/>
          </p:nvPr>
        </p:nvSpPr>
        <p:spPr>
          <a:xfrm>
            <a:off x="4308626" y="8268098"/>
            <a:ext cx="1543050" cy="486833"/>
          </a:xfrm>
        </p:spPr>
        <p:txBody>
          <a:bodyPr/>
          <a:lstStyle/>
          <a:p>
            <a:fld id="{45FB4997-DFB1-4D74-987C-E2A0C153D6C9}" type="slidenum">
              <a:rPr lang="fr-CA" smtClean="0"/>
              <a:t>16</a:t>
            </a:fld>
            <a:endParaRPr lang="fr-CA"/>
          </a:p>
        </p:txBody>
      </p:sp>
      <p:sp>
        <p:nvSpPr>
          <p:cNvPr id="39" name="TextBox 38"/>
          <p:cNvSpPr txBox="1"/>
          <p:nvPr/>
        </p:nvSpPr>
        <p:spPr>
          <a:xfrm>
            <a:off x="2091951" y="4462037"/>
            <a:ext cx="3941048" cy="646331"/>
          </a:xfrm>
          <a:prstGeom prst="rect">
            <a:avLst/>
          </a:prstGeom>
          <a:noFill/>
        </p:spPr>
        <p:txBody>
          <a:bodyPr wrap="square" rtlCol="0">
            <a:spAutoFit/>
          </a:bodyPr>
          <a:lstStyle/>
          <a:p>
            <a:r>
              <a:rPr lang="en-US" dirty="0" smtClean="0">
                <a:sym typeface="Wingdings" panose="05000000000000000000" pitchFamily="2" charset="2"/>
              </a:rPr>
              <a:t> </a:t>
            </a:r>
            <a:r>
              <a:rPr lang="en-US" dirty="0" smtClean="0"/>
              <a:t>Basic description of when to use the module</a:t>
            </a:r>
            <a:endParaRPr lang="en-US" dirty="0"/>
          </a:p>
        </p:txBody>
      </p:sp>
      <p:sp>
        <p:nvSpPr>
          <p:cNvPr id="40" name="TextBox 39"/>
          <p:cNvSpPr txBox="1"/>
          <p:nvPr/>
        </p:nvSpPr>
        <p:spPr>
          <a:xfrm>
            <a:off x="2071822" y="5822134"/>
            <a:ext cx="3941048" cy="646331"/>
          </a:xfrm>
          <a:prstGeom prst="rect">
            <a:avLst/>
          </a:prstGeom>
          <a:noFill/>
        </p:spPr>
        <p:txBody>
          <a:bodyPr wrap="square" rtlCol="0">
            <a:spAutoFit/>
          </a:bodyPr>
          <a:lstStyle/>
          <a:p>
            <a:r>
              <a:rPr lang="en-US" dirty="0" smtClean="0">
                <a:sym typeface="Wingdings" panose="05000000000000000000" pitchFamily="2" charset="2"/>
              </a:rPr>
              <a:t> </a:t>
            </a:r>
            <a:r>
              <a:rPr lang="en-US" dirty="0" smtClean="0"/>
              <a:t>Basic description of when to use the module</a:t>
            </a:r>
            <a:endParaRPr lang="en-US" dirty="0"/>
          </a:p>
        </p:txBody>
      </p:sp>
      <p:sp>
        <p:nvSpPr>
          <p:cNvPr id="41" name="TextBox 40"/>
          <p:cNvSpPr txBox="1"/>
          <p:nvPr/>
        </p:nvSpPr>
        <p:spPr>
          <a:xfrm>
            <a:off x="2106327" y="7064345"/>
            <a:ext cx="3941048" cy="646331"/>
          </a:xfrm>
          <a:prstGeom prst="rect">
            <a:avLst/>
          </a:prstGeom>
          <a:noFill/>
        </p:spPr>
        <p:txBody>
          <a:bodyPr wrap="square" rtlCol="0">
            <a:spAutoFit/>
          </a:bodyPr>
          <a:lstStyle/>
          <a:p>
            <a:r>
              <a:rPr lang="en-US" dirty="0" smtClean="0">
                <a:sym typeface="Wingdings" panose="05000000000000000000" pitchFamily="2" charset="2"/>
              </a:rPr>
              <a:t> </a:t>
            </a:r>
            <a:r>
              <a:rPr lang="en-US" dirty="0" smtClean="0"/>
              <a:t>Basic description of when to use the module</a:t>
            </a:r>
            <a:endParaRPr lang="en-US" dirty="0"/>
          </a:p>
        </p:txBody>
      </p:sp>
      <p:sp>
        <p:nvSpPr>
          <p:cNvPr id="42" name="TextBox 41"/>
          <p:cNvSpPr txBox="1"/>
          <p:nvPr/>
        </p:nvSpPr>
        <p:spPr>
          <a:xfrm>
            <a:off x="2140832" y="8272037"/>
            <a:ext cx="3941048" cy="646331"/>
          </a:xfrm>
          <a:prstGeom prst="rect">
            <a:avLst/>
          </a:prstGeom>
          <a:noFill/>
        </p:spPr>
        <p:txBody>
          <a:bodyPr wrap="square" rtlCol="0">
            <a:spAutoFit/>
          </a:bodyPr>
          <a:lstStyle/>
          <a:p>
            <a:r>
              <a:rPr lang="en-US" dirty="0" smtClean="0">
                <a:sym typeface="Wingdings" panose="05000000000000000000" pitchFamily="2" charset="2"/>
              </a:rPr>
              <a:t> </a:t>
            </a:r>
            <a:r>
              <a:rPr lang="en-US" dirty="0" smtClean="0"/>
              <a:t>Basic description of when to use the module</a:t>
            </a:r>
            <a:endParaRPr lang="en-US" dirty="0"/>
          </a:p>
        </p:txBody>
      </p:sp>
    </p:spTree>
    <p:extLst>
      <p:ext uri="{BB962C8B-B14F-4D97-AF65-F5344CB8AC3E}">
        <p14:creationId xmlns:p14="http://schemas.microsoft.com/office/powerpoint/2010/main" val="181686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8224" y="1735464"/>
            <a:ext cx="5355666" cy="646331"/>
            <a:chOff x="0" y="0"/>
            <a:chExt cx="6319838" cy="1070929"/>
          </a:xfrm>
          <a:solidFill>
            <a:schemeClr val="accent1">
              <a:lumMod val="75000"/>
            </a:schemeClr>
          </a:solidFill>
        </p:grpSpPr>
        <p:sp>
          <p:nvSpPr>
            <p:cNvPr id="3" name="Rounded Rectangle 2"/>
            <p:cNvSpPr/>
            <p:nvPr/>
          </p:nvSpPr>
          <p:spPr>
            <a:xfrm>
              <a:off x="0" y="0"/>
              <a:ext cx="6319838" cy="1070929"/>
            </a:xfrm>
            <a:prstGeom prst="roundRect">
              <a:avLst>
                <a:gd name="adj" fmla="val 10000"/>
              </a:avLst>
            </a:prstGeom>
            <a:grpFill/>
            <a:ln>
              <a:solidFill>
                <a:schemeClr val="accent1"/>
              </a:solid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 name="Rounded Rectangle 4"/>
            <p:cNvSpPr/>
            <p:nvPr/>
          </p:nvSpPr>
          <p:spPr>
            <a:xfrm>
              <a:off x="1371060" y="0"/>
              <a:ext cx="4948777" cy="107092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Module 1</a:t>
              </a:r>
              <a:endParaRPr lang="en-US" sz="3400" kern="1200" dirty="0"/>
            </a:p>
          </p:txBody>
        </p:sp>
      </p:grpSp>
      <p:sp>
        <p:nvSpPr>
          <p:cNvPr id="5" name="TextBox 4"/>
          <p:cNvSpPr txBox="1"/>
          <p:nvPr/>
        </p:nvSpPr>
        <p:spPr>
          <a:xfrm>
            <a:off x="929552" y="1735463"/>
            <a:ext cx="608340" cy="646331"/>
          </a:xfrm>
          <a:prstGeom prst="rect">
            <a:avLst/>
          </a:prstGeom>
          <a:solidFill>
            <a:srgbClr val="FFC000"/>
          </a:solidFill>
        </p:spPr>
        <p:txBody>
          <a:bodyPr wrap="square" rtlCol="0">
            <a:spAutoFit/>
          </a:bodyPr>
          <a:lstStyle/>
          <a:p>
            <a:r>
              <a:rPr lang="en-US" dirty="0" smtClean="0"/>
              <a:t>Add icon</a:t>
            </a:r>
            <a:endParaRPr lang="en-US" dirty="0"/>
          </a:p>
        </p:txBody>
      </p:sp>
      <p:sp>
        <p:nvSpPr>
          <p:cNvPr id="6" name="TextBox 5"/>
          <p:cNvSpPr txBox="1"/>
          <p:nvPr/>
        </p:nvSpPr>
        <p:spPr>
          <a:xfrm>
            <a:off x="578224" y="5472951"/>
            <a:ext cx="1963271" cy="3139321"/>
          </a:xfrm>
          <a:prstGeom prst="rect">
            <a:avLst/>
          </a:prstGeom>
          <a:solidFill>
            <a:schemeClr val="accent4"/>
          </a:solidFill>
        </p:spPr>
        <p:txBody>
          <a:bodyPr wrap="square" rtlCol="0">
            <a:spAutoFit/>
          </a:bodyPr>
          <a:lstStyle/>
          <a:p>
            <a:r>
              <a:rPr lang="en-US" dirty="0" smtClean="0"/>
              <a:t>Add screen shot with module highlighted</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7" name="TextBox 6"/>
          <p:cNvSpPr txBox="1"/>
          <p:nvPr/>
        </p:nvSpPr>
        <p:spPr>
          <a:xfrm>
            <a:off x="3900498" y="5472950"/>
            <a:ext cx="1963271" cy="3139321"/>
          </a:xfrm>
          <a:prstGeom prst="rect">
            <a:avLst/>
          </a:prstGeom>
          <a:solidFill>
            <a:schemeClr val="accent4"/>
          </a:solidFill>
        </p:spPr>
        <p:txBody>
          <a:bodyPr wrap="square" rtlCol="0">
            <a:spAutoFit/>
          </a:bodyPr>
          <a:lstStyle/>
          <a:p>
            <a:r>
              <a:rPr lang="en-US" dirty="0" smtClean="0"/>
              <a:t>Add screen shot with forms inside</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p:txBody>
      </p:sp>
      <p:sp>
        <p:nvSpPr>
          <p:cNvPr id="8" name="TextBox 66"/>
          <p:cNvSpPr txBox="1">
            <a:spLocks noChangeArrowheads="1"/>
          </p:cNvSpPr>
          <p:nvPr/>
        </p:nvSpPr>
        <p:spPr bwMode="auto">
          <a:xfrm>
            <a:off x="304800" y="2677927"/>
            <a:ext cx="6553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1800" dirty="0" smtClean="0">
                <a:latin typeface="Calibri" panose="020F0502020204030204" pitchFamily="34" charset="0"/>
              </a:rPr>
              <a:t>This </a:t>
            </a:r>
            <a:r>
              <a:rPr lang="en-US" sz="1800" dirty="0">
                <a:latin typeface="Calibri" panose="020F0502020204030204" pitchFamily="34" charset="0"/>
              </a:rPr>
              <a:t>section will allow you to </a:t>
            </a:r>
            <a:r>
              <a:rPr lang="en-US" sz="1800" dirty="0" smtClean="0">
                <a:solidFill>
                  <a:srgbClr val="FF0000"/>
                </a:solidFill>
                <a:latin typeface="Calibri" panose="020F0502020204030204" pitchFamily="34" charset="0"/>
              </a:rPr>
              <a:t>do something very impressive and save lots of babies. </a:t>
            </a:r>
            <a:r>
              <a:rPr lang="en-US" sz="1800" dirty="0" smtClean="0">
                <a:latin typeface="Calibri" panose="020F0502020204030204" pitchFamily="34" charset="0"/>
              </a:rPr>
              <a:t>It includes the following forms you’ll fill out:</a:t>
            </a:r>
          </a:p>
          <a:p>
            <a:endParaRPr lang="en-US" sz="1800" b="1" dirty="0" smtClean="0">
              <a:solidFill>
                <a:schemeClr val="accent1"/>
              </a:solidFill>
              <a:latin typeface="Calibri" panose="020F0502020204030204" pitchFamily="34" charset="0"/>
            </a:endParaRPr>
          </a:p>
          <a:p>
            <a:pPr lvl="1"/>
            <a:r>
              <a:rPr lang="en-US" sz="1800" b="1" dirty="0" smtClean="0">
                <a:solidFill>
                  <a:schemeClr val="accent1"/>
                </a:solidFill>
                <a:latin typeface="Calibri" panose="020F0502020204030204" pitchFamily="34" charset="0"/>
              </a:rPr>
              <a:t>Form Name 1:  </a:t>
            </a:r>
            <a:r>
              <a:rPr lang="en-US" sz="1800" dirty="0" smtClean="0">
                <a:latin typeface="Calibri" panose="020F0502020204030204" pitchFamily="34" charset="0"/>
              </a:rPr>
              <a:t>what it does, when to use it</a:t>
            </a:r>
          </a:p>
          <a:p>
            <a:pPr lvl="1"/>
            <a:endParaRPr lang="en-US" sz="1800" dirty="0" smtClean="0">
              <a:latin typeface="Calibri" panose="020F0502020204030204" pitchFamily="34" charset="0"/>
            </a:endParaRPr>
          </a:p>
          <a:p>
            <a:pPr lvl="1"/>
            <a:r>
              <a:rPr lang="en-US" sz="1800" b="1" dirty="0" smtClean="0">
                <a:solidFill>
                  <a:schemeClr val="accent1"/>
                </a:solidFill>
                <a:latin typeface="Calibri" panose="020F0502020204030204" pitchFamily="34" charset="0"/>
              </a:rPr>
              <a:t>Form Name 2: </a:t>
            </a:r>
            <a:r>
              <a:rPr lang="en-US" sz="1800" dirty="0" smtClean="0">
                <a:latin typeface="Calibri" panose="020F0502020204030204" pitchFamily="34" charset="0"/>
              </a:rPr>
              <a:t>what it does, when to use it</a:t>
            </a:r>
          </a:p>
          <a:p>
            <a:pPr lvl="1"/>
            <a:endParaRPr lang="en-US" sz="1800" b="1" dirty="0" smtClean="0">
              <a:solidFill>
                <a:schemeClr val="accent1"/>
              </a:solidFill>
              <a:latin typeface="Calibri" panose="020F0502020204030204" pitchFamily="34" charset="0"/>
            </a:endParaRPr>
          </a:p>
          <a:p>
            <a:pPr lvl="1"/>
            <a:r>
              <a:rPr lang="en-US" sz="1800" b="1" dirty="0" smtClean="0">
                <a:solidFill>
                  <a:schemeClr val="accent1"/>
                </a:solidFill>
                <a:latin typeface="Calibri" panose="020F0502020204030204" pitchFamily="34" charset="0"/>
              </a:rPr>
              <a:t>Form Name 3: </a:t>
            </a:r>
            <a:r>
              <a:rPr lang="en-US" sz="1800" dirty="0" smtClean="0">
                <a:latin typeface="Calibri" panose="020F0502020204030204" pitchFamily="34" charset="0"/>
              </a:rPr>
              <a:t>what it does, when to use it</a:t>
            </a:r>
          </a:p>
          <a:p>
            <a:endParaRPr lang="en-US" sz="1800" b="1" dirty="0" smtClean="0">
              <a:solidFill>
                <a:schemeClr val="accent1"/>
              </a:solidFill>
              <a:latin typeface="Calibri" panose="020F0502020204030204" pitchFamily="34" charset="0"/>
            </a:endParaRPr>
          </a:p>
        </p:txBody>
      </p:sp>
      <p:sp>
        <p:nvSpPr>
          <p:cNvPr id="9" name="TextBox 8"/>
          <p:cNvSpPr txBox="1"/>
          <p:nvPr/>
        </p:nvSpPr>
        <p:spPr>
          <a:xfrm>
            <a:off x="-2118337" y="2917689"/>
            <a:ext cx="1963271" cy="646331"/>
          </a:xfrm>
          <a:prstGeom prst="rect">
            <a:avLst/>
          </a:prstGeom>
          <a:solidFill>
            <a:schemeClr val="accent4"/>
          </a:solidFill>
        </p:spPr>
        <p:txBody>
          <a:bodyPr wrap="square" rtlCol="0">
            <a:spAutoFit/>
          </a:bodyPr>
          <a:lstStyle/>
          <a:p>
            <a:r>
              <a:rPr lang="en-US" dirty="0" smtClean="0"/>
              <a:t>Edit to add your form names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2" name="Rectangle 11"/>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Your Application Basics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13" name="Slide Number Placeholder 12"/>
          <p:cNvSpPr>
            <a:spLocks noGrp="1"/>
          </p:cNvSpPr>
          <p:nvPr>
            <p:ph type="sldNum" sz="quarter" idx="12"/>
          </p:nvPr>
        </p:nvSpPr>
        <p:spPr/>
        <p:txBody>
          <a:bodyPr/>
          <a:lstStyle/>
          <a:p>
            <a:fld id="{45FB4997-DFB1-4D74-987C-E2A0C153D6C9}" type="slidenum">
              <a:rPr lang="fr-CA" smtClean="0"/>
              <a:t>17</a:t>
            </a:fld>
            <a:endParaRPr lang="fr-CA"/>
          </a:p>
        </p:txBody>
      </p:sp>
      <p:sp>
        <p:nvSpPr>
          <p:cNvPr id="10" name="Right Arrow 9"/>
          <p:cNvSpPr/>
          <p:nvPr/>
        </p:nvSpPr>
        <p:spPr>
          <a:xfrm>
            <a:off x="2674189" y="6469811"/>
            <a:ext cx="1052422" cy="862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29651" y="3445687"/>
            <a:ext cx="464559" cy="453453"/>
            <a:chOff x="-3502324" y="4547431"/>
            <a:chExt cx="517584" cy="507647"/>
          </a:xfrm>
        </p:grpSpPr>
        <p:sp>
          <p:nvSpPr>
            <p:cNvPr id="15" name="Oval 14"/>
            <p:cNvSpPr/>
            <p:nvPr/>
          </p:nvSpPr>
          <p:spPr>
            <a:xfrm>
              <a:off x="-3502324" y="4547431"/>
              <a:ext cx="517584" cy="507647"/>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390181" y="4628725"/>
              <a:ext cx="327803" cy="345057"/>
            </a:xfrm>
            <a:prstGeom prst="rect">
              <a:avLst/>
            </a:prstGeom>
            <a:noFill/>
          </p:spPr>
          <p:txBody>
            <a:bodyPr wrap="square" rtlCol="0">
              <a:spAutoFit/>
            </a:bodyPr>
            <a:lstStyle/>
            <a:p>
              <a:r>
                <a:rPr lang="en-US" b="1" dirty="0" smtClean="0"/>
                <a:t>1</a:t>
              </a:r>
              <a:endParaRPr lang="en-US" b="1" dirty="0"/>
            </a:p>
          </p:txBody>
        </p:sp>
      </p:grpSp>
      <p:grpSp>
        <p:nvGrpSpPr>
          <p:cNvPr id="21" name="Group 20"/>
          <p:cNvGrpSpPr/>
          <p:nvPr/>
        </p:nvGrpSpPr>
        <p:grpSpPr>
          <a:xfrm>
            <a:off x="126776" y="3994903"/>
            <a:ext cx="464559" cy="453453"/>
            <a:chOff x="-3502324" y="4547431"/>
            <a:chExt cx="517584" cy="507647"/>
          </a:xfrm>
        </p:grpSpPr>
        <p:sp>
          <p:nvSpPr>
            <p:cNvPr id="22" name="Oval 21"/>
            <p:cNvSpPr/>
            <p:nvPr/>
          </p:nvSpPr>
          <p:spPr>
            <a:xfrm>
              <a:off x="-3502324" y="4547431"/>
              <a:ext cx="517584" cy="507647"/>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390181" y="4628725"/>
              <a:ext cx="327804" cy="413472"/>
            </a:xfrm>
            <a:prstGeom prst="rect">
              <a:avLst/>
            </a:prstGeom>
            <a:noFill/>
          </p:spPr>
          <p:txBody>
            <a:bodyPr wrap="square" rtlCol="0">
              <a:spAutoFit/>
            </a:bodyPr>
            <a:lstStyle/>
            <a:p>
              <a:r>
                <a:rPr lang="en-US" b="1" dirty="0"/>
                <a:t>2</a:t>
              </a:r>
            </a:p>
          </p:txBody>
        </p:sp>
      </p:grpSp>
      <p:grpSp>
        <p:nvGrpSpPr>
          <p:cNvPr id="24" name="Group 23"/>
          <p:cNvGrpSpPr/>
          <p:nvPr/>
        </p:nvGrpSpPr>
        <p:grpSpPr>
          <a:xfrm>
            <a:off x="144027" y="4564245"/>
            <a:ext cx="464559" cy="453453"/>
            <a:chOff x="-3502324" y="4547431"/>
            <a:chExt cx="517584" cy="507647"/>
          </a:xfrm>
        </p:grpSpPr>
        <p:sp>
          <p:nvSpPr>
            <p:cNvPr id="25" name="Oval 24"/>
            <p:cNvSpPr/>
            <p:nvPr/>
          </p:nvSpPr>
          <p:spPr>
            <a:xfrm>
              <a:off x="-3502324" y="4547431"/>
              <a:ext cx="517584" cy="507647"/>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390181" y="4628725"/>
              <a:ext cx="327804" cy="413472"/>
            </a:xfrm>
            <a:prstGeom prst="rect">
              <a:avLst/>
            </a:prstGeom>
            <a:noFill/>
          </p:spPr>
          <p:txBody>
            <a:bodyPr wrap="square" rtlCol="0">
              <a:spAutoFit/>
            </a:bodyPr>
            <a:lstStyle/>
            <a:p>
              <a:r>
                <a:rPr lang="en-US" b="1" dirty="0" smtClean="0"/>
                <a:t>3</a:t>
              </a:r>
              <a:endParaRPr lang="en-US" b="1" dirty="0"/>
            </a:p>
          </p:txBody>
        </p:sp>
      </p:grpSp>
      <p:sp>
        <p:nvSpPr>
          <p:cNvPr id="27" name="Curved Left Arrow 26"/>
          <p:cNvSpPr/>
          <p:nvPr/>
        </p:nvSpPr>
        <p:spPr>
          <a:xfrm>
            <a:off x="4968813" y="3639073"/>
            <a:ext cx="431321" cy="5147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p:cNvSpPr/>
          <p:nvPr/>
        </p:nvSpPr>
        <p:spPr>
          <a:xfrm>
            <a:off x="4965937" y="4257301"/>
            <a:ext cx="431321" cy="61823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5584166" y="3501049"/>
            <a:ext cx="1204914" cy="1754326"/>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en-US" dirty="0" smtClean="0"/>
              <a:t>It is important to fill out the forms in this order</a:t>
            </a:r>
            <a:endParaRPr lang="en-US" dirty="0"/>
          </a:p>
        </p:txBody>
      </p:sp>
    </p:spTree>
    <p:extLst>
      <p:ext uri="{BB962C8B-B14F-4D97-AF65-F5344CB8AC3E}">
        <p14:creationId xmlns:p14="http://schemas.microsoft.com/office/powerpoint/2010/main" val="405971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8224" y="1735464"/>
            <a:ext cx="5355666" cy="646331"/>
            <a:chOff x="0" y="0"/>
            <a:chExt cx="6319838" cy="1070929"/>
          </a:xfrm>
          <a:solidFill>
            <a:schemeClr val="accent1">
              <a:lumMod val="75000"/>
            </a:schemeClr>
          </a:solidFill>
        </p:grpSpPr>
        <p:sp>
          <p:nvSpPr>
            <p:cNvPr id="3" name="Rounded Rectangle 2"/>
            <p:cNvSpPr/>
            <p:nvPr/>
          </p:nvSpPr>
          <p:spPr>
            <a:xfrm>
              <a:off x="0" y="0"/>
              <a:ext cx="6319838" cy="1070929"/>
            </a:xfrm>
            <a:prstGeom prst="roundRect">
              <a:avLst>
                <a:gd name="adj" fmla="val 10000"/>
              </a:avLst>
            </a:prstGeom>
            <a:grpFill/>
            <a:ln>
              <a:solidFill>
                <a:schemeClr val="accent1"/>
              </a:solid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 name="Rounded Rectangle 4"/>
            <p:cNvSpPr/>
            <p:nvPr/>
          </p:nvSpPr>
          <p:spPr>
            <a:xfrm>
              <a:off x="1371060" y="0"/>
              <a:ext cx="4948777" cy="107092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Module 2</a:t>
              </a:r>
              <a:endParaRPr lang="en-US" sz="3400" kern="1200" dirty="0"/>
            </a:p>
          </p:txBody>
        </p:sp>
      </p:grpSp>
      <p:sp>
        <p:nvSpPr>
          <p:cNvPr id="5" name="TextBox 4"/>
          <p:cNvSpPr txBox="1"/>
          <p:nvPr/>
        </p:nvSpPr>
        <p:spPr>
          <a:xfrm>
            <a:off x="951519" y="1748337"/>
            <a:ext cx="608340" cy="646331"/>
          </a:xfrm>
          <a:prstGeom prst="rect">
            <a:avLst/>
          </a:prstGeom>
          <a:solidFill>
            <a:srgbClr val="92D050"/>
          </a:solidFill>
        </p:spPr>
        <p:txBody>
          <a:bodyPr wrap="square" rtlCol="0">
            <a:spAutoFit/>
          </a:bodyPr>
          <a:lstStyle/>
          <a:p>
            <a:r>
              <a:rPr lang="en-US" dirty="0" smtClean="0"/>
              <a:t>Add icon</a:t>
            </a:r>
            <a:endParaRPr lang="en-US" dirty="0"/>
          </a:p>
        </p:txBody>
      </p:sp>
      <p:sp>
        <p:nvSpPr>
          <p:cNvPr id="6" name="TextBox 5"/>
          <p:cNvSpPr txBox="1"/>
          <p:nvPr/>
        </p:nvSpPr>
        <p:spPr>
          <a:xfrm>
            <a:off x="758475" y="5472949"/>
            <a:ext cx="1963271" cy="3139321"/>
          </a:xfrm>
          <a:prstGeom prst="rect">
            <a:avLst/>
          </a:prstGeom>
          <a:solidFill>
            <a:schemeClr val="accent6"/>
          </a:solidFill>
        </p:spPr>
        <p:txBody>
          <a:bodyPr wrap="square" rtlCol="0">
            <a:spAutoFit/>
          </a:bodyPr>
          <a:lstStyle/>
          <a:p>
            <a:r>
              <a:rPr lang="en-US" dirty="0" smtClean="0"/>
              <a:t>Add screen shot with module highlighted</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7" name="TextBox 6"/>
          <p:cNvSpPr txBox="1"/>
          <p:nvPr/>
        </p:nvSpPr>
        <p:spPr>
          <a:xfrm>
            <a:off x="3900498" y="5472950"/>
            <a:ext cx="1963271" cy="3139321"/>
          </a:xfrm>
          <a:prstGeom prst="rect">
            <a:avLst/>
          </a:prstGeom>
          <a:solidFill>
            <a:schemeClr val="accent6"/>
          </a:solidFill>
        </p:spPr>
        <p:txBody>
          <a:bodyPr wrap="square" rtlCol="0">
            <a:spAutoFit/>
          </a:bodyPr>
          <a:lstStyle/>
          <a:p>
            <a:r>
              <a:rPr lang="en-US" dirty="0" smtClean="0"/>
              <a:t>Add screen shot with forms inside</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p:txBody>
      </p:sp>
      <p:sp>
        <p:nvSpPr>
          <p:cNvPr id="8" name="TextBox 66"/>
          <p:cNvSpPr txBox="1">
            <a:spLocks noChangeArrowheads="1"/>
          </p:cNvSpPr>
          <p:nvPr/>
        </p:nvSpPr>
        <p:spPr bwMode="auto">
          <a:xfrm>
            <a:off x="304800" y="2677927"/>
            <a:ext cx="6553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1800" dirty="0" smtClean="0">
                <a:latin typeface="Calibri" panose="020F0502020204030204" pitchFamily="34" charset="0"/>
              </a:rPr>
              <a:t>You will use this module when you </a:t>
            </a:r>
            <a:r>
              <a:rPr lang="en-US" sz="1800" dirty="0" smtClean="0">
                <a:solidFill>
                  <a:srgbClr val="FF0000"/>
                </a:solidFill>
                <a:latin typeface="Calibri" panose="020F0502020204030204" pitchFamily="34" charset="0"/>
              </a:rPr>
              <a:t>do something very impressive to save lots of babies. </a:t>
            </a:r>
            <a:r>
              <a:rPr lang="en-US" sz="1800" dirty="0" smtClean="0">
                <a:latin typeface="Calibri" panose="020F0502020204030204" pitchFamily="34" charset="0"/>
              </a:rPr>
              <a:t>It includes the following forms you’ll fill out:</a:t>
            </a:r>
          </a:p>
          <a:p>
            <a:pPr lvl="1"/>
            <a:endParaRPr lang="en-US" sz="1800" b="1" dirty="0" smtClean="0">
              <a:solidFill>
                <a:schemeClr val="accent1"/>
              </a:solidFill>
              <a:latin typeface="Calibri" panose="020F0502020204030204" pitchFamily="34" charset="0"/>
            </a:endParaRPr>
          </a:p>
          <a:p>
            <a:pPr lvl="1"/>
            <a:r>
              <a:rPr lang="en-US" sz="1800" b="1" dirty="0" smtClean="0">
                <a:solidFill>
                  <a:schemeClr val="accent1"/>
                </a:solidFill>
                <a:latin typeface="Calibri" panose="020F0502020204030204" pitchFamily="34" charset="0"/>
              </a:rPr>
              <a:t>Form Name 1:  </a:t>
            </a:r>
            <a:r>
              <a:rPr lang="en-US" sz="1800" dirty="0" smtClean="0">
                <a:latin typeface="Calibri" panose="020F0502020204030204" pitchFamily="34" charset="0"/>
              </a:rPr>
              <a:t>what it does, when to use it</a:t>
            </a:r>
          </a:p>
          <a:p>
            <a:pPr lvl="1"/>
            <a:endParaRPr lang="en-US" sz="1800" dirty="0" smtClean="0">
              <a:latin typeface="Calibri" panose="020F0502020204030204" pitchFamily="34" charset="0"/>
            </a:endParaRPr>
          </a:p>
          <a:p>
            <a:pPr lvl="1"/>
            <a:r>
              <a:rPr lang="en-US" sz="1800" b="1" dirty="0" smtClean="0">
                <a:solidFill>
                  <a:schemeClr val="accent1"/>
                </a:solidFill>
                <a:latin typeface="Calibri" panose="020F0502020204030204" pitchFamily="34" charset="0"/>
              </a:rPr>
              <a:t>Form Name 2: </a:t>
            </a:r>
            <a:r>
              <a:rPr lang="en-US" sz="1800" dirty="0" smtClean="0">
                <a:latin typeface="Calibri" panose="020F0502020204030204" pitchFamily="34" charset="0"/>
              </a:rPr>
              <a:t>what it does, when to use it</a:t>
            </a:r>
          </a:p>
          <a:p>
            <a:pPr lvl="1"/>
            <a:endParaRPr lang="en-US" sz="1800" b="1" dirty="0" smtClean="0">
              <a:solidFill>
                <a:schemeClr val="accent1"/>
              </a:solidFill>
              <a:latin typeface="Calibri" panose="020F0502020204030204" pitchFamily="34" charset="0"/>
            </a:endParaRPr>
          </a:p>
          <a:p>
            <a:pPr lvl="1"/>
            <a:r>
              <a:rPr lang="en-US" sz="1800" b="1" dirty="0" smtClean="0">
                <a:solidFill>
                  <a:schemeClr val="accent1"/>
                </a:solidFill>
                <a:latin typeface="Calibri" panose="020F0502020204030204" pitchFamily="34" charset="0"/>
              </a:rPr>
              <a:t>Form Name 3: </a:t>
            </a:r>
            <a:r>
              <a:rPr lang="en-US" sz="1800" dirty="0" smtClean="0">
                <a:latin typeface="Calibri" panose="020F0502020204030204" pitchFamily="34" charset="0"/>
              </a:rPr>
              <a:t>what it does, when to use it</a:t>
            </a:r>
          </a:p>
          <a:p>
            <a:endParaRPr lang="en-US" sz="1800" b="1" dirty="0" smtClean="0">
              <a:solidFill>
                <a:schemeClr val="accent1"/>
              </a:solidFill>
              <a:latin typeface="Calibri" panose="020F0502020204030204" pitchFamily="34" charset="0"/>
            </a:endParaRPr>
          </a:p>
        </p:txBody>
      </p:sp>
      <p:sp>
        <p:nvSpPr>
          <p:cNvPr id="9" name="TextBox 8"/>
          <p:cNvSpPr txBox="1"/>
          <p:nvPr/>
        </p:nvSpPr>
        <p:spPr>
          <a:xfrm>
            <a:off x="-2118337" y="2917689"/>
            <a:ext cx="1963271" cy="646331"/>
          </a:xfrm>
          <a:prstGeom prst="rect">
            <a:avLst/>
          </a:prstGeom>
          <a:solidFill>
            <a:schemeClr val="accent4"/>
          </a:solidFill>
        </p:spPr>
        <p:txBody>
          <a:bodyPr wrap="square" rtlCol="0">
            <a:spAutoFit/>
          </a:bodyPr>
          <a:lstStyle/>
          <a:p>
            <a:r>
              <a:rPr lang="en-US" dirty="0" smtClean="0"/>
              <a:t>Edit to add your form names</a:t>
            </a:r>
          </a:p>
        </p:txBody>
      </p:sp>
      <p:sp>
        <p:nvSpPr>
          <p:cNvPr id="11" name="TextBox 10"/>
          <p:cNvSpPr txBox="1"/>
          <p:nvPr/>
        </p:nvSpPr>
        <p:spPr>
          <a:xfrm>
            <a:off x="-4074630" y="812133"/>
            <a:ext cx="3987245" cy="923330"/>
          </a:xfrm>
          <a:prstGeom prst="rect">
            <a:avLst/>
          </a:prstGeom>
          <a:solidFill>
            <a:schemeClr val="accent4"/>
          </a:solidFill>
        </p:spPr>
        <p:txBody>
          <a:bodyPr wrap="square" rtlCol="0">
            <a:spAutoFit/>
          </a:bodyPr>
          <a:lstStyle/>
          <a:p>
            <a:r>
              <a:rPr lang="en-US" dirty="0" smtClean="0"/>
              <a:t>Duplicate this sheet for as many modules as needed, and move to wherever makes sense in the manual.</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3" name="Rectangle 12"/>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Your Application Basics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14" name="Slide Number Placeholder 13"/>
          <p:cNvSpPr>
            <a:spLocks noGrp="1"/>
          </p:cNvSpPr>
          <p:nvPr>
            <p:ph type="sldNum" sz="quarter" idx="12"/>
          </p:nvPr>
        </p:nvSpPr>
        <p:spPr/>
        <p:txBody>
          <a:bodyPr/>
          <a:lstStyle/>
          <a:p>
            <a:fld id="{45FB4997-DFB1-4D74-987C-E2A0C153D6C9}" type="slidenum">
              <a:rPr lang="fr-CA" smtClean="0"/>
              <a:t>18</a:t>
            </a:fld>
            <a:endParaRPr lang="fr-CA"/>
          </a:p>
        </p:txBody>
      </p:sp>
      <p:sp>
        <p:nvSpPr>
          <p:cNvPr id="15" name="Right Arrow 14"/>
          <p:cNvSpPr/>
          <p:nvPr/>
        </p:nvSpPr>
        <p:spPr>
          <a:xfrm>
            <a:off x="2793855" y="6437871"/>
            <a:ext cx="1052422" cy="862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rved Left Arrow 17"/>
          <p:cNvSpPr/>
          <p:nvPr/>
        </p:nvSpPr>
        <p:spPr>
          <a:xfrm>
            <a:off x="4968813" y="3639073"/>
            <a:ext cx="431321" cy="5147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Left Arrow 18"/>
          <p:cNvSpPr/>
          <p:nvPr/>
        </p:nvSpPr>
        <p:spPr>
          <a:xfrm>
            <a:off x="4965937" y="4257301"/>
            <a:ext cx="431321" cy="61823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5584166" y="3501049"/>
            <a:ext cx="1204914" cy="1754326"/>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en-US" dirty="0" smtClean="0"/>
              <a:t>It is important to fill out the forms in this order</a:t>
            </a:r>
            <a:endParaRPr lang="en-US" dirty="0"/>
          </a:p>
        </p:txBody>
      </p:sp>
      <p:grpSp>
        <p:nvGrpSpPr>
          <p:cNvPr id="21" name="Group 20"/>
          <p:cNvGrpSpPr/>
          <p:nvPr/>
        </p:nvGrpSpPr>
        <p:grpSpPr>
          <a:xfrm>
            <a:off x="129651" y="3445687"/>
            <a:ext cx="464559" cy="453453"/>
            <a:chOff x="-3502324" y="4547431"/>
            <a:chExt cx="517584" cy="507647"/>
          </a:xfrm>
        </p:grpSpPr>
        <p:sp>
          <p:nvSpPr>
            <p:cNvPr id="22" name="Oval 21"/>
            <p:cNvSpPr/>
            <p:nvPr/>
          </p:nvSpPr>
          <p:spPr>
            <a:xfrm>
              <a:off x="-3502324" y="4547431"/>
              <a:ext cx="517584" cy="507647"/>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390181" y="4628725"/>
              <a:ext cx="327803" cy="345057"/>
            </a:xfrm>
            <a:prstGeom prst="rect">
              <a:avLst/>
            </a:prstGeom>
            <a:noFill/>
          </p:spPr>
          <p:txBody>
            <a:bodyPr wrap="square" rtlCol="0">
              <a:spAutoFit/>
            </a:bodyPr>
            <a:lstStyle/>
            <a:p>
              <a:r>
                <a:rPr lang="en-US" b="1" dirty="0" smtClean="0"/>
                <a:t>1</a:t>
              </a:r>
              <a:endParaRPr lang="en-US" b="1" dirty="0"/>
            </a:p>
          </p:txBody>
        </p:sp>
      </p:grpSp>
      <p:grpSp>
        <p:nvGrpSpPr>
          <p:cNvPr id="24" name="Group 23"/>
          <p:cNvGrpSpPr/>
          <p:nvPr/>
        </p:nvGrpSpPr>
        <p:grpSpPr>
          <a:xfrm>
            <a:off x="126776" y="3994903"/>
            <a:ext cx="464559" cy="453453"/>
            <a:chOff x="-3502324" y="4547431"/>
            <a:chExt cx="517584" cy="507647"/>
          </a:xfrm>
        </p:grpSpPr>
        <p:sp>
          <p:nvSpPr>
            <p:cNvPr id="25" name="Oval 24"/>
            <p:cNvSpPr/>
            <p:nvPr/>
          </p:nvSpPr>
          <p:spPr>
            <a:xfrm>
              <a:off x="-3502324" y="4547431"/>
              <a:ext cx="517584" cy="507647"/>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390181" y="4628725"/>
              <a:ext cx="327804" cy="413472"/>
            </a:xfrm>
            <a:prstGeom prst="rect">
              <a:avLst/>
            </a:prstGeom>
            <a:noFill/>
          </p:spPr>
          <p:txBody>
            <a:bodyPr wrap="square" rtlCol="0">
              <a:spAutoFit/>
            </a:bodyPr>
            <a:lstStyle/>
            <a:p>
              <a:r>
                <a:rPr lang="en-US" b="1" dirty="0"/>
                <a:t>2</a:t>
              </a:r>
            </a:p>
          </p:txBody>
        </p:sp>
      </p:grpSp>
      <p:grpSp>
        <p:nvGrpSpPr>
          <p:cNvPr id="27" name="Group 26"/>
          <p:cNvGrpSpPr/>
          <p:nvPr/>
        </p:nvGrpSpPr>
        <p:grpSpPr>
          <a:xfrm>
            <a:off x="144027" y="4564245"/>
            <a:ext cx="464559" cy="453453"/>
            <a:chOff x="-3502324" y="4547431"/>
            <a:chExt cx="517584" cy="507647"/>
          </a:xfrm>
        </p:grpSpPr>
        <p:sp>
          <p:nvSpPr>
            <p:cNvPr id="28" name="Oval 27"/>
            <p:cNvSpPr/>
            <p:nvPr/>
          </p:nvSpPr>
          <p:spPr>
            <a:xfrm>
              <a:off x="-3502324" y="4547431"/>
              <a:ext cx="517584" cy="507647"/>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390181" y="4628725"/>
              <a:ext cx="327804" cy="413472"/>
            </a:xfrm>
            <a:prstGeom prst="rect">
              <a:avLst/>
            </a:prstGeom>
            <a:noFill/>
          </p:spPr>
          <p:txBody>
            <a:bodyPr wrap="square" rtlCol="0">
              <a:spAutoFit/>
            </a:bodyPr>
            <a:lstStyle/>
            <a:p>
              <a:r>
                <a:rPr lang="en-US" b="1" dirty="0" smtClean="0"/>
                <a:t>3</a:t>
              </a:r>
              <a:endParaRPr lang="en-US" b="1" dirty="0"/>
            </a:p>
          </p:txBody>
        </p:sp>
      </p:grpSp>
    </p:spTree>
    <p:extLst>
      <p:ext uri="{BB962C8B-B14F-4D97-AF65-F5344CB8AC3E}">
        <p14:creationId xmlns:p14="http://schemas.microsoft.com/office/powerpoint/2010/main" val="2219162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8224" y="1735464"/>
            <a:ext cx="5355666" cy="646331"/>
            <a:chOff x="0" y="0"/>
            <a:chExt cx="6319838" cy="1070929"/>
          </a:xfrm>
          <a:solidFill>
            <a:schemeClr val="accent1">
              <a:lumMod val="75000"/>
            </a:schemeClr>
          </a:solidFill>
        </p:grpSpPr>
        <p:sp>
          <p:nvSpPr>
            <p:cNvPr id="3" name="Rounded Rectangle 2"/>
            <p:cNvSpPr/>
            <p:nvPr/>
          </p:nvSpPr>
          <p:spPr>
            <a:xfrm>
              <a:off x="0" y="0"/>
              <a:ext cx="6319838" cy="1070929"/>
            </a:xfrm>
            <a:prstGeom prst="roundRect">
              <a:avLst>
                <a:gd name="adj" fmla="val 10000"/>
              </a:avLst>
            </a:prstGeom>
            <a:grpFill/>
            <a:ln>
              <a:solidFill>
                <a:schemeClr val="accent1"/>
              </a:solid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 name="Rounded Rectangle 4"/>
            <p:cNvSpPr/>
            <p:nvPr/>
          </p:nvSpPr>
          <p:spPr>
            <a:xfrm>
              <a:off x="1371060" y="0"/>
              <a:ext cx="4948777" cy="1070929"/>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Module 2</a:t>
              </a:r>
              <a:endParaRPr lang="en-US" sz="3400" kern="1200" dirty="0"/>
            </a:p>
          </p:txBody>
        </p:sp>
      </p:grpSp>
      <p:sp>
        <p:nvSpPr>
          <p:cNvPr id="5" name="TextBox 4"/>
          <p:cNvSpPr txBox="1"/>
          <p:nvPr/>
        </p:nvSpPr>
        <p:spPr>
          <a:xfrm>
            <a:off x="951519" y="1748337"/>
            <a:ext cx="608340" cy="646331"/>
          </a:xfrm>
          <a:prstGeom prst="rect">
            <a:avLst/>
          </a:prstGeom>
          <a:solidFill>
            <a:srgbClr val="9C5BCD"/>
          </a:solidFill>
        </p:spPr>
        <p:txBody>
          <a:bodyPr wrap="square" rtlCol="0">
            <a:spAutoFit/>
          </a:bodyPr>
          <a:lstStyle/>
          <a:p>
            <a:r>
              <a:rPr lang="en-US" dirty="0" smtClean="0"/>
              <a:t>Add icon</a:t>
            </a:r>
            <a:endParaRPr lang="en-US" dirty="0"/>
          </a:p>
        </p:txBody>
      </p:sp>
      <p:sp>
        <p:nvSpPr>
          <p:cNvPr id="6" name="TextBox 5"/>
          <p:cNvSpPr txBox="1"/>
          <p:nvPr/>
        </p:nvSpPr>
        <p:spPr>
          <a:xfrm>
            <a:off x="758475" y="5472949"/>
            <a:ext cx="1963271" cy="3139321"/>
          </a:xfrm>
          <a:prstGeom prst="rect">
            <a:avLst/>
          </a:prstGeom>
          <a:solidFill>
            <a:srgbClr val="9C5BCD"/>
          </a:solidFill>
        </p:spPr>
        <p:txBody>
          <a:bodyPr wrap="square" rtlCol="0">
            <a:spAutoFit/>
          </a:bodyPr>
          <a:lstStyle/>
          <a:p>
            <a:r>
              <a:rPr lang="en-US" dirty="0" smtClean="0"/>
              <a:t>Add screen shot with module highlighted</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7" name="TextBox 6"/>
          <p:cNvSpPr txBox="1"/>
          <p:nvPr/>
        </p:nvSpPr>
        <p:spPr>
          <a:xfrm>
            <a:off x="3900498" y="5472950"/>
            <a:ext cx="1963271" cy="3139321"/>
          </a:xfrm>
          <a:prstGeom prst="rect">
            <a:avLst/>
          </a:prstGeom>
          <a:solidFill>
            <a:srgbClr val="9C5BCD"/>
          </a:solidFill>
        </p:spPr>
        <p:txBody>
          <a:bodyPr wrap="square" rtlCol="0">
            <a:spAutoFit/>
          </a:bodyPr>
          <a:lstStyle/>
          <a:p>
            <a:r>
              <a:rPr lang="en-US" dirty="0" smtClean="0"/>
              <a:t>Add screen shot with forms inside</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p:txBody>
      </p:sp>
      <p:sp>
        <p:nvSpPr>
          <p:cNvPr id="8" name="TextBox 66"/>
          <p:cNvSpPr txBox="1">
            <a:spLocks noChangeArrowheads="1"/>
          </p:cNvSpPr>
          <p:nvPr/>
        </p:nvSpPr>
        <p:spPr bwMode="auto">
          <a:xfrm>
            <a:off x="304800" y="2677927"/>
            <a:ext cx="6553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1800" dirty="0" smtClean="0">
                <a:latin typeface="Calibri" panose="020F0502020204030204" pitchFamily="34" charset="0"/>
              </a:rPr>
              <a:t>You will use this section when you </a:t>
            </a:r>
            <a:r>
              <a:rPr lang="en-US" sz="1800" dirty="0" smtClean="0">
                <a:solidFill>
                  <a:srgbClr val="FF0000"/>
                </a:solidFill>
                <a:latin typeface="Calibri" panose="020F0502020204030204" pitchFamily="34" charset="0"/>
              </a:rPr>
              <a:t>do something to save lots of babies. </a:t>
            </a:r>
            <a:r>
              <a:rPr lang="en-US" sz="1800" dirty="0" smtClean="0">
                <a:latin typeface="Calibri" panose="020F0502020204030204" pitchFamily="34" charset="0"/>
              </a:rPr>
              <a:t>It includes the following forms you’ll fill out:</a:t>
            </a:r>
          </a:p>
          <a:p>
            <a:endParaRPr lang="en-US" sz="1800" b="1" dirty="0" smtClean="0">
              <a:solidFill>
                <a:schemeClr val="accent1"/>
              </a:solidFill>
              <a:latin typeface="Calibri" panose="020F0502020204030204" pitchFamily="34" charset="0"/>
            </a:endParaRPr>
          </a:p>
          <a:p>
            <a:pPr lvl="1"/>
            <a:r>
              <a:rPr lang="en-US" sz="1800" b="1" dirty="0" smtClean="0">
                <a:solidFill>
                  <a:schemeClr val="accent1"/>
                </a:solidFill>
                <a:latin typeface="Calibri" panose="020F0502020204030204" pitchFamily="34" charset="0"/>
              </a:rPr>
              <a:t>Form Name 1:  </a:t>
            </a:r>
            <a:r>
              <a:rPr lang="en-US" sz="1800" dirty="0" smtClean="0">
                <a:latin typeface="Calibri" panose="020F0502020204030204" pitchFamily="34" charset="0"/>
              </a:rPr>
              <a:t>what it does, when to use it</a:t>
            </a:r>
          </a:p>
          <a:p>
            <a:pPr lvl="1"/>
            <a:endParaRPr lang="en-US" sz="1800" dirty="0" smtClean="0">
              <a:latin typeface="Calibri" panose="020F0502020204030204" pitchFamily="34" charset="0"/>
            </a:endParaRPr>
          </a:p>
          <a:p>
            <a:pPr lvl="1"/>
            <a:r>
              <a:rPr lang="en-US" sz="1800" b="1" dirty="0" smtClean="0">
                <a:solidFill>
                  <a:schemeClr val="accent1"/>
                </a:solidFill>
                <a:latin typeface="Calibri" panose="020F0502020204030204" pitchFamily="34" charset="0"/>
              </a:rPr>
              <a:t>Form Name 2: </a:t>
            </a:r>
            <a:r>
              <a:rPr lang="en-US" sz="1800" dirty="0" smtClean="0">
                <a:latin typeface="Calibri" panose="020F0502020204030204" pitchFamily="34" charset="0"/>
              </a:rPr>
              <a:t>what it does, when to use it</a:t>
            </a:r>
          </a:p>
          <a:p>
            <a:pPr lvl="1"/>
            <a:endParaRPr lang="en-US" sz="1800" b="1" dirty="0" smtClean="0">
              <a:solidFill>
                <a:schemeClr val="accent1"/>
              </a:solidFill>
              <a:latin typeface="Calibri" panose="020F0502020204030204" pitchFamily="34" charset="0"/>
            </a:endParaRPr>
          </a:p>
          <a:p>
            <a:pPr lvl="1"/>
            <a:r>
              <a:rPr lang="en-US" sz="1800" b="1" dirty="0" smtClean="0">
                <a:solidFill>
                  <a:schemeClr val="accent1"/>
                </a:solidFill>
                <a:latin typeface="Calibri" panose="020F0502020204030204" pitchFamily="34" charset="0"/>
              </a:rPr>
              <a:t>Form Name 3: </a:t>
            </a:r>
            <a:r>
              <a:rPr lang="en-US" sz="1800" dirty="0" smtClean="0">
                <a:latin typeface="Calibri" panose="020F0502020204030204" pitchFamily="34" charset="0"/>
              </a:rPr>
              <a:t>what it does, when to use it</a:t>
            </a:r>
          </a:p>
          <a:p>
            <a:endParaRPr lang="en-US" sz="1800" b="1" dirty="0" smtClean="0">
              <a:solidFill>
                <a:schemeClr val="accent1"/>
              </a:solidFill>
              <a:latin typeface="Calibri" panose="020F0502020204030204" pitchFamily="34" charset="0"/>
            </a:endParaRPr>
          </a:p>
        </p:txBody>
      </p:sp>
      <p:sp>
        <p:nvSpPr>
          <p:cNvPr id="9" name="TextBox 8"/>
          <p:cNvSpPr txBox="1"/>
          <p:nvPr/>
        </p:nvSpPr>
        <p:spPr>
          <a:xfrm>
            <a:off x="-2118337" y="2917689"/>
            <a:ext cx="1963271" cy="646331"/>
          </a:xfrm>
          <a:prstGeom prst="rect">
            <a:avLst/>
          </a:prstGeom>
          <a:solidFill>
            <a:schemeClr val="accent4"/>
          </a:solidFill>
        </p:spPr>
        <p:txBody>
          <a:bodyPr wrap="square" rtlCol="0">
            <a:spAutoFit/>
          </a:bodyPr>
          <a:lstStyle/>
          <a:p>
            <a:r>
              <a:rPr lang="en-US" dirty="0" smtClean="0"/>
              <a:t>Edit to add your form names</a:t>
            </a:r>
          </a:p>
        </p:txBody>
      </p:sp>
      <p:sp>
        <p:nvSpPr>
          <p:cNvPr id="11" name="TextBox 10"/>
          <p:cNvSpPr txBox="1"/>
          <p:nvPr/>
        </p:nvSpPr>
        <p:spPr>
          <a:xfrm>
            <a:off x="-4074630" y="812133"/>
            <a:ext cx="3987245" cy="923330"/>
          </a:xfrm>
          <a:prstGeom prst="rect">
            <a:avLst/>
          </a:prstGeom>
          <a:solidFill>
            <a:schemeClr val="accent4"/>
          </a:solidFill>
        </p:spPr>
        <p:txBody>
          <a:bodyPr wrap="square" rtlCol="0">
            <a:spAutoFit/>
          </a:bodyPr>
          <a:lstStyle/>
          <a:p>
            <a:r>
              <a:rPr lang="en-US" dirty="0" smtClean="0"/>
              <a:t>Duplicate this sheet for as many modules as needed, and move to wherever makes sense in the manual.</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3" name="Rectangle 12"/>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Your Application Basics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14" name="Slide Number Placeholder 13"/>
          <p:cNvSpPr>
            <a:spLocks noGrp="1"/>
          </p:cNvSpPr>
          <p:nvPr>
            <p:ph type="sldNum" sz="quarter" idx="12"/>
          </p:nvPr>
        </p:nvSpPr>
        <p:spPr/>
        <p:txBody>
          <a:bodyPr/>
          <a:lstStyle/>
          <a:p>
            <a:fld id="{45FB4997-DFB1-4D74-987C-E2A0C153D6C9}" type="slidenum">
              <a:rPr lang="fr-CA" smtClean="0"/>
              <a:t>19</a:t>
            </a:fld>
            <a:endParaRPr lang="fr-CA"/>
          </a:p>
        </p:txBody>
      </p:sp>
      <p:sp>
        <p:nvSpPr>
          <p:cNvPr id="15" name="Right Arrow 14"/>
          <p:cNvSpPr/>
          <p:nvPr/>
        </p:nvSpPr>
        <p:spPr>
          <a:xfrm>
            <a:off x="2784911" y="6437871"/>
            <a:ext cx="1052422" cy="862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rved Left Arrow 15"/>
          <p:cNvSpPr/>
          <p:nvPr/>
        </p:nvSpPr>
        <p:spPr>
          <a:xfrm>
            <a:off x="4968813" y="3639073"/>
            <a:ext cx="431321" cy="5147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a:off x="4965937" y="4257301"/>
            <a:ext cx="431321" cy="61823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5584166" y="3501049"/>
            <a:ext cx="1204914" cy="1754326"/>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en-US" dirty="0" smtClean="0"/>
              <a:t>It is important to fill out the forms in this order</a:t>
            </a:r>
            <a:endParaRPr lang="en-US" dirty="0"/>
          </a:p>
        </p:txBody>
      </p:sp>
      <p:grpSp>
        <p:nvGrpSpPr>
          <p:cNvPr id="19" name="Group 18"/>
          <p:cNvGrpSpPr/>
          <p:nvPr/>
        </p:nvGrpSpPr>
        <p:grpSpPr>
          <a:xfrm>
            <a:off x="129651" y="3445687"/>
            <a:ext cx="464559" cy="453453"/>
            <a:chOff x="-3502324" y="4547431"/>
            <a:chExt cx="517584" cy="507647"/>
          </a:xfrm>
        </p:grpSpPr>
        <p:sp>
          <p:nvSpPr>
            <p:cNvPr id="20" name="Oval 19"/>
            <p:cNvSpPr/>
            <p:nvPr/>
          </p:nvSpPr>
          <p:spPr>
            <a:xfrm>
              <a:off x="-3502324" y="4547431"/>
              <a:ext cx="517584" cy="507647"/>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390181" y="4628725"/>
              <a:ext cx="327803" cy="345057"/>
            </a:xfrm>
            <a:prstGeom prst="rect">
              <a:avLst/>
            </a:prstGeom>
            <a:noFill/>
          </p:spPr>
          <p:txBody>
            <a:bodyPr wrap="square" rtlCol="0">
              <a:spAutoFit/>
            </a:bodyPr>
            <a:lstStyle/>
            <a:p>
              <a:r>
                <a:rPr lang="en-US" b="1" dirty="0" smtClean="0"/>
                <a:t>1</a:t>
              </a:r>
              <a:endParaRPr lang="en-US" b="1" dirty="0"/>
            </a:p>
          </p:txBody>
        </p:sp>
      </p:grpSp>
      <p:grpSp>
        <p:nvGrpSpPr>
          <p:cNvPr id="22" name="Group 21"/>
          <p:cNvGrpSpPr/>
          <p:nvPr/>
        </p:nvGrpSpPr>
        <p:grpSpPr>
          <a:xfrm>
            <a:off x="126776" y="3994903"/>
            <a:ext cx="464559" cy="453453"/>
            <a:chOff x="-3502324" y="4547431"/>
            <a:chExt cx="517584" cy="507647"/>
          </a:xfrm>
        </p:grpSpPr>
        <p:sp>
          <p:nvSpPr>
            <p:cNvPr id="23" name="Oval 22"/>
            <p:cNvSpPr/>
            <p:nvPr/>
          </p:nvSpPr>
          <p:spPr>
            <a:xfrm>
              <a:off x="-3502324" y="4547431"/>
              <a:ext cx="517584" cy="507647"/>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390181" y="4628725"/>
              <a:ext cx="327804" cy="413472"/>
            </a:xfrm>
            <a:prstGeom prst="rect">
              <a:avLst/>
            </a:prstGeom>
            <a:noFill/>
          </p:spPr>
          <p:txBody>
            <a:bodyPr wrap="square" rtlCol="0">
              <a:spAutoFit/>
            </a:bodyPr>
            <a:lstStyle/>
            <a:p>
              <a:r>
                <a:rPr lang="en-US" b="1" dirty="0"/>
                <a:t>2</a:t>
              </a:r>
            </a:p>
          </p:txBody>
        </p:sp>
      </p:grpSp>
      <p:grpSp>
        <p:nvGrpSpPr>
          <p:cNvPr id="25" name="Group 24"/>
          <p:cNvGrpSpPr/>
          <p:nvPr/>
        </p:nvGrpSpPr>
        <p:grpSpPr>
          <a:xfrm>
            <a:off x="144027" y="4564245"/>
            <a:ext cx="464559" cy="453453"/>
            <a:chOff x="-3502324" y="4547431"/>
            <a:chExt cx="517584" cy="507647"/>
          </a:xfrm>
        </p:grpSpPr>
        <p:sp>
          <p:nvSpPr>
            <p:cNvPr id="26" name="Oval 25"/>
            <p:cNvSpPr/>
            <p:nvPr/>
          </p:nvSpPr>
          <p:spPr>
            <a:xfrm>
              <a:off x="-3502324" y="4547431"/>
              <a:ext cx="517584" cy="507647"/>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390181" y="4628725"/>
              <a:ext cx="327804" cy="413472"/>
            </a:xfrm>
            <a:prstGeom prst="rect">
              <a:avLst/>
            </a:prstGeom>
            <a:noFill/>
          </p:spPr>
          <p:txBody>
            <a:bodyPr wrap="square" rtlCol="0">
              <a:spAutoFit/>
            </a:bodyPr>
            <a:lstStyle/>
            <a:p>
              <a:r>
                <a:rPr lang="en-US" b="1" dirty="0" smtClean="0"/>
                <a:t>3</a:t>
              </a:r>
              <a:endParaRPr lang="en-US" b="1" dirty="0"/>
            </a:p>
          </p:txBody>
        </p:sp>
      </p:grpSp>
    </p:spTree>
    <p:extLst>
      <p:ext uri="{BB962C8B-B14F-4D97-AF65-F5344CB8AC3E}">
        <p14:creationId xmlns:p14="http://schemas.microsoft.com/office/powerpoint/2010/main" val="1484540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4" name="TextBox 2163"/>
          <p:cNvSpPr txBox="1"/>
          <p:nvPr/>
        </p:nvSpPr>
        <p:spPr>
          <a:xfrm>
            <a:off x="721659" y="2013075"/>
            <a:ext cx="5414682" cy="2970044"/>
          </a:xfrm>
          <a:prstGeom prst="rect">
            <a:avLst/>
          </a:prstGeom>
          <a:noFill/>
        </p:spPr>
        <p:txBody>
          <a:bodyPr wrap="square" rtlCol="0">
            <a:spAutoFit/>
          </a:bodyPr>
          <a:lstStyle/>
          <a:p>
            <a:pPr algn="ctr" fontAlgn="base"/>
            <a:r>
              <a:rPr lang="en-US" sz="2500" b="1" dirty="0">
                <a:solidFill>
                  <a:schemeClr val="accent1"/>
                </a:solidFill>
              </a:rPr>
              <a:t>Welcome to PROJECT NAME!</a:t>
            </a:r>
            <a:endParaRPr lang="fr-CA" sz="2500" b="1" dirty="0">
              <a:solidFill>
                <a:schemeClr val="accent1"/>
              </a:solidFill>
            </a:endParaRPr>
          </a:p>
          <a:p>
            <a:pPr fontAlgn="base"/>
            <a:r>
              <a:rPr lang="en-US" dirty="0"/>
              <a:t> </a:t>
            </a:r>
            <a:endParaRPr lang="fr-CA" dirty="0"/>
          </a:p>
          <a:p>
            <a:pPr fontAlgn="base"/>
            <a:r>
              <a:rPr lang="en-US" dirty="0"/>
              <a:t> </a:t>
            </a:r>
            <a:endParaRPr lang="fr-CA" dirty="0"/>
          </a:p>
          <a:p>
            <a:pPr fontAlgn="base"/>
            <a:r>
              <a:rPr lang="en-US" dirty="0" smtClean="0"/>
              <a:t>This </a:t>
            </a:r>
            <a:r>
              <a:rPr lang="en-US" dirty="0"/>
              <a:t>manual is meant to provide </a:t>
            </a:r>
            <a:r>
              <a:rPr lang="en-US" b="1" dirty="0"/>
              <a:t>PROJECT </a:t>
            </a:r>
            <a:r>
              <a:rPr lang="en-US" b="1" dirty="0" smtClean="0"/>
              <a:t>NAME + TYPE of </a:t>
            </a:r>
            <a:r>
              <a:rPr lang="en-US" b="1" dirty="0"/>
              <a:t>FLW</a:t>
            </a:r>
            <a:r>
              <a:rPr lang="en-US" dirty="0"/>
              <a:t>s with instructions about how to use the new CommCare mobile application.</a:t>
            </a:r>
            <a:endParaRPr lang="fr-CA" dirty="0"/>
          </a:p>
          <a:p>
            <a:pPr fontAlgn="base"/>
            <a:endParaRPr lang="fr-CA" dirty="0"/>
          </a:p>
          <a:p>
            <a:pPr fontAlgn="base"/>
            <a:r>
              <a:rPr lang="en-US" dirty="0"/>
              <a:t>If you have any questions or if something is not working properly, please call your supervisor </a:t>
            </a:r>
            <a:r>
              <a:rPr lang="en-US" b="1" dirty="0"/>
              <a:t>NAME </a:t>
            </a:r>
            <a:r>
              <a:rPr lang="en-US" dirty="0"/>
              <a:t>at </a:t>
            </a:r>
            <a:r>
              <a:rPr lang="en-US" b="1" dirty="0"/>
              <a:t>PHONE NUMBER</a:t>
            </a:r>
            <a:endParaRPr lang="fr-CA" dirty="0"/>
          </a:p>
        </p:txBody>
      </p:sp>
      <p:pic>
        <p:nvPicPr>
          <p:cNvPr id="2254" name="Picture 206"/>
          <p:cNvPicPr>
            <a:picLocks noChangeAspect="1" noChangeArrowheads="1"/>
          </p:cNvPicPr>
          <p:nvPr/>
        </p:nvPicPr>
        <p:blipFill>
          <a:blip r:embed="rId2">
            <a:extLst>
              <a:ext uri="{28A0092B-C50C-407E-A947-70E740481C1C}">
                <a14:useLocalDpi xmlns:a14="http://schemas.microsoft.com/office/drawing/2010/main" val="0"/>
              </a:ext>
            </a:extLst>
          </a:blip>
          <a:srcRect l="8838" t="3" r="8871" b="-2"/>
          <a:stretch>
            <a:fillRect/>
          </a:stretch>
        </p:blipFill>
        <p:spPr bwMode="auto">
          <a:xfrm>
            <a:off x="2939498" y="7684248"/>
            <a:ext cx="1216072" cy="106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2" name="TextBox 1"/>
          <p:cNvSpPr txBox="1"/>
          <p:nvPr/>
        </p:nvSpPr>
        <p:spPr>
          <a:xfrm>
            <a:off x="6282267" y="778933"/>
            <a:ext cx="2895600" cy="1200329"/>
          </a:xfrm>
          <a:prstGeom prst="rect">
            <a:avLst/>
          </a:prstGeom>
          <a:solidFill>
            <a:schemeClr val="accent4"/>
          </a:solidFill>
        </p:spPr>
        <p:txBody>
          <a:bodyPr wrap="square" rtlCol="0">
            <a:spAutoFit/>
          </a:bodyPr>
          <a:lstStyle/>
          <a:p>
            <a:r>
              <a:rPr lang="en-US" dirty="0" smtClean="0"/>
              <a:t>Throughout the manual, the orange boxes show you where to update project specific info.</a:t>
            </a:r>
            <a:endParaRPr lang="en-US" dirty="0"/>
          </a:p>
        </p:txBody>
      </p:sp>
      <p:sp>
        <p:nvSpPr>
          <p:cNvPr id="6" name="TextBox 5"/>
          <p:cNvSpPr txBox="1"/>
          <p:nvPr/>
        </p:nvSpPr>
        <p:spPr>
          <a:xfrm>
            <a:off x="6536267" y="3081867"/>
            <a:ext cx="2895600" cy="646331"/>
          </a:xfrm>
          <a:prstGeom prst="rect">
            <a:avLst/>
          </a:prstGeom>
          <a:solidFill>
            <a:schemeClr val="accent4"/>
          </a:solidFill>
        </p:spPr>
        <p:txBody>
          <a:bodyPr wrap="square" rtlCol="0">
            <a:spAutoFit/>
          </a:bodyPr>
          <a:lstStyle/>
          <a:p>
            <a:r>
              <a:rPr lang="en-US" dirty="0" smtClean="0"/>
              <a:t>Replace the bolded sections with project info</a:t>
            </a:r>
            <a:endParaRPr lang="en-US" dirty="0"/>
          </a:p>
        </p:txBody>
      </p:sp>
    </p:spTree>
    <p:extLst>
      <p:ext uri="{BB962C8B-B14F-4D97-AF65-F5344CB8AC3E}">
        <p14:creationId xmlns:p14="http://schemas.microsoft.com/office/powerpoint/2010/main" val="1786308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4" name="Rectangle 3"/>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Case Management</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5" name="Slide Number Placeholder 4"/>
          <p:cNvSpPr>
            <a:spLocks noGrp="1"/>
          </p:cNvSpPr>
          <p:nvPr>
            <p:ph type="sldNum" sz="quarter" idx="12"/>
          </p:nvPr>
        </p:nvSpPr>
        <p:spPr/>
        <p:txBody>
          <a:bodyPr/>
          <a:lstStyle/>
          <a:p>
            <a:fld id="{45FB4997-DFB1-4D74-987C-E2A0C153D6C9}" type="slidenum">
              <a:rPr lang="fr-CA" smtClean="0"/>
              <a:t>20</a:t>
            </a:fld>
            <a:endParaRPr lang="fr-CA"/>
          </a:p>
        </p:txBody>
      </p:sp>
      <p:sp>
        <p:nvSpPr>
          <p:cNvPr id="6" name="Oval 5"/>
          <p:cNvSpPr/>
          <p:nvPr/>
        </p:nvSpPr>
        <p:spPr>
          <a:xfrm>
            <a:off x="569344" y="3397517"/>
            <a:ext cx="569343" cy="517585"/>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9344" y="1608358"/>
            <a:ext cx="5538159" cy="1754326"/>
          </a:xfrm>
          <a:prstGeom prst="rect">
            <a:avLst/>
          </a:prstGeom>
          <a:noFill/>
        </p:spPr>
        <p:txBody>
          <a:bodyPr wrap="square" rtlCol="0">
            <a:spAutoFit/>
          </a:bodyPr>
          <a:lstStyle/>
          <a:p>
            <a:r>
              <a:rPr lang="en-US" dirty="0" smtClean="0"/>
              <a:t>Cases help you organize information about each </a:t>
            </a:r>
            <a:r>
              <a:rPr lang="en-US" b="1" dirty="0" smtClean="0"/>
              <a:t>patient.</a:t>
            </a:r>
          </a:p>
          <a:p>
            <a:endParaRPr lang="en-US" b="1" dirty="0"/>
          </a:p>
          <a:p>
            <a:r>
              <a:rPr lang="en-US" b="1" dirty="0" smtClean="0"/>
              <a:t>Form Name 1</a:t>
            </a:r>
            <a:r>
              <a:rPr lang="en-US" dirty="0" smtClean="0"/>
              <a:t> in </a:t>
            </a:r>
            <a:r>
              <a:rPr lang="en-US" b="1" dirty="0" smtClean="0"/>
              <a:t>Module 1 </a:t>
            </a:r>
            <a:r>
              <a:rPr lang="en-US" dirty="0" smtClean="0"/>
              <a:t>registers a new </a:t>
            </a:r>
            <a:r>
              <a:rPr lang="en-US" b="1" dirty="0" smtClean="0"/>
              <a:t>patient. </a:t>
            </a:r>
            <a:r>
              <a:rPr lang="en-US" dirty="0" smtClean="0"/>
              <a:t>The rest of the forms allow you till fill in more information about that </a:t>
            </a:r>
            <a:r>
              <a:rPr lang="en-US" b="1" dirty="0" smtClean="0"/>
              <a:t>patient</a:t>
            </a:r>
            <a:r>
              <a:rPr lang="en-US" dirty="0" smtClean="0"/>
              <a:t>. You must select the name of the </a:t>
            </a:r>
            <a:r>
              <a:rPr lang="en-US" b="1" dirty="0" smtClean="0"/>
              <a:t>patient</a:t>
            </a:r>
            <a:r>
              <a:rPr lang="en-US" dirty="0" smtClean="0"/>
              <a:t> each time you open a module.</a:t>
            </a:r>
          </a:p>
        </p:txBody>
      </p:sp>
      <p:sp>
        <p:nvSpPr>
          <p:cNvPr id="8" name="TextBox 7"/>
          <p:cNvSpPr txBox="1"/>
          <p:nvPr/>
        </p:nvSpPr>
        <p:spPr>
          <a:xfrm>
            <a:off x="707368" y="3466529"/>
            <a:ext cx="310549" cy="369332"/>
          </a:xfrm>
          <a:prstGeom prst="rect">
            <a:avLst/>
          </a:prstGeom>
          <a:noFill/>
        </p:spPr>
        <p:txBody>
          <a:bodyPr wrap="square" rtlCol="0">
            <a:spAutoFit/>
          </a:bodyPr>
          <a:lstStyle/>
          <a:p>
            <a:r>
              <a:rPr lang="en-US" b="1" dirty="0" smtClean="0"/>
              <a:t>1</a:t>
            </a:r>
            <a:endParaRPr lang="en-US" b="1" dirty="0"/>
          </a:p>
        </p:txBody>
      </p:sp>
      <p:sp>
        <p:nvSpPr>
          <p:cNvPr id="9" name="Oval 8"/>
          <p:cNvSpPr/>
          <p:nvPr/>
        </p:nvSpPr>
        <p:spPr>
          <a:xfrm>
            <a:off x="3102636" y="3429146"/>
            <a:ext cx="569343" cy="517585"/>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57913" y="3515411"/>
            <a:ext cx="310549" cy="369332"/>
          </a:xfrm>
          <a:prstGeom prst="rect">
            <a:avLst/>
          </a:prstGeom>
          <a:noFill/>
        </p:spPr>
        <p:txBody>
          <a:bodyPr wrap="square" rtlCol="0">
            <a:spAutoFit/>
          </a:bodyPr>
          <a:lstStyle/>
          <a:p>
            <a:r>
              <a:rPr lang="en-US" b="1" dirty="0"/>
              <a:t>2</a:t>
            </a:r>
          </a:p>
        </p:txBody>
      </p:sp>
      <p:sp>
        <p:nvSpPr>
          <p:cNvPr id="11" name="Oval 10"/>
          <p:cNvSpPr/>
          <p:nvPr/>
        </p:nvSpPr>
        <p:spPr>
          <a:xfrm>
            <a:off x="5483524" y="3394641"/>
            <a:ext cx="569343" cy="517585"/>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621548" y="3463653"/>
            <a:ext cx="310549" cy="369332"/>
          </a:xfrm>
          <a:prstGeom prst="rect">
            <a:avLst/>
          </a:prstGeom>
          <a:noFill/>
        </p:spPr>
        <p:txBody>
          <a:bodyPr wrap="square" rtlCol="0">
            <a:spAutoFit/>
          </a:bodyPr>
          <a:lstStyle/>
          <a:p>
            <a:r>
              <a:rPr lang="en-US" b="1" dirty="0"/>
              <a:t>3</a:t>
            </a:r>
          </a:p>
        </p:txBody>
      </p:sp>
      <p:sp>
        <p:nvSpPr>
          <p:cNvPr id="13" name="TextBox 12"/>
          <p:cNvSpPr txBox="1"/>
          <p:nvPr/>
        </p:nvSpPr>
        <p:spPr>
          <a:xfrm>
            <a:off x="207035" y="4122473"/>
            <a:ext cx="1794294" cy="3139321"/>
          </a:xfrm>
          <a:prstGeom prst="rect">
            <a:avLst/>
          </a:prstGeom>
          <a:solidFill>
            <a:schemeClr val="accent1">
              <a:lumMod val="40000"/>
              <a:lumOff val="60000"/>
            </a:schemeClr>
          </a:solidFill>
        </p:spPr>
        <p:txBody>
          <a:bodyPr wrap="square" rtlCol="0">
            <a:spAutoFit/>
          </a:bodyPr>
          <a:lstStyle/>
          <a:p>
            <a:r>
              <a:rPr lang="en-US" dirty="0" smtClean="0"/>
              <a:t>Screen shot of module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4" name="TextBox 13"/>
          <p:cNvSpPr txBox="1"/>
          <p:nvPr/>
        </p:nvSpPr>
        <p:spPr>
          <a:xfrm>
            <a:off x="2562047" y="4082213"/>
            <a:ext cx="1794294" cy="3139321"/>
          </a:xfrm>
          <a:prstGeom prst="rect">
            <a:avLst/>
          </a:prstGeom>
          <a:solidFill>
            <a:schemeClr val="accent1">
              <a:lumMod val="40000"/>
              <a:lumOff val="60000"/>
            </a:schemeClr>
          </a:solidFill>
        </p:spPr>
        <p:txBody>
          <a:bodyPr wrap="square" rtlCol="0">
            <a:spAutoFit/>
          </a:bodyPr>
          <a:lstStyle/>
          <a:p>
            <a:r>
              <a:rPr lang="en-US" dirty="0" smtClean="0"/>
              <a:t>Screen shot of case list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5" name="TextBox 14"/>
          <p:cNvSpPr txBox="1"/>
          <p:nvPr/>
        </p:nvSpPr>
        <p:spPr>
          <a:xfrm>
            <a:off x="4905555" y="4131095"/>
            <a:ext cx="1794294" cy="3139321"/>
          </a:xfrm>
          <a:prstGeom prst="rect">
            <a:avLst/>
          </a:prstGeom>
          <a:solidFill>
            <a:schemeClr val="accent1">
              <a:lumMod val="40000"/>
              <a:lumOff val="60000"/>
            </a:schemeClr>
          </a:solidFill>
        </p:spPr>
        <p:txBody>
          <a:bodyPr wrap="square" rtlCol="0">
            <a:spAutoFit/>
          </a:bodyPr>
          <a:lstStyle/>
          <a:p>
            <a:r>
              <a:rPr lang="en-US" dirty="0" smtClean="0"/>
              <a:t>Screen shot of case detail</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7" name="TextBox 16"/>
          <p:cNvSpPr txBox="1"/>
          <p:nvPr/>
        </p:nvSpPr>
        <p:spPr>
          <a:xfrm>
            <a:off x="241540" y="7495357"/>
            <a:ext cx="1966822" cy="369332"/>
          </a:xfrm>
          <a:prstGeom prst="rect">
            <a:avLst/>
          </a:prstGeom>
          <a:noFill/>
        </p:spPr>
        <p:txBody>
          <a:bodyPr wrap="square" rtlCol="0">
            <a:spAutoFit/>
          </a:bodyPr>
          <a:lstStyle/>
          <a:p>
            <a:r>
              <a:rPr lang="en-US" b="1" dirty="0" smtClean="0">
                <a:solidFill>
                  <a:schemeClr val="accent1">
                    <a:lumMod val="75000"/>
                  </a:schemeClr>
                </a:solidFill>
              </a:rPr>
              <a:t>Select the module</a:t>
            </a:r>
            <a:endParaRPr lang="en-US" b="1" dirty="0">
              <a:solidFill>
                <a:schemeClr val="accent1">
                  <a:lumMod val="75000"/>
                </a:schemeClr>
              </a:solidFill>
            </a:endParaRPr>
          </a:p>
        </p:txBody>
      </p:sp>
      <p:sp>
        <p:nvSpPr>
          <p:cNvPr id="18" name="TextBox 17"/>
          <p:cNvSpPr txBox="1"/>
          <p:nvPr/>
        </p:nvSpPr>
        <p:spPr>
          <a:xfrm>
            <a:off x="4605341" y="7489285"/>
            <a:ext cx="2252659" cy="646331"/>
          </a:xfrm>
          <a:prstGeom prst="rect">
            <a:avLst/>
          </a:prstGeom>
          <a:noFill/>
        </p:spPr>
        <p:txBody>
          <a:bodyPr wrap="square" rtlCol="0">
            <a:spAutoFit/>
          </a:bodyPr>
          <a:lstStyle/>
          <a:p>
            <a:r>
              <a:rPr lang="en-US" b="1" dirty="0" smtClean="0">
                <a:solidFill>
                  <a:schemeClr val="accent1">
                    <a:lumMod val="75000"/>
                  </a:schemeClr>
                </a:solidFill>
              </a:rPr>
              <a:t>View the case details and SELECT the case</a:t>
            </a:r>
            <a:endParaRPr lang="en-US" b="1" dirty="0">
              <a:solidFill>
                <a:schemeClr val="accent1">
                  <a:lumMod val="75000"/>
                </a:schemeClr>
              </a:solidFill>
            </a:endParaRPr>
          </a:p>
        </p:txBody>
      </p:sp>
      <p:sp>
        <p:nvSpPr>
          <p:cNvPr id="19" name="TextBox 18"/>
          <p:cNvSpPr txBox="1"/>
          <p:nvPr/>
        </p:nvSpPr>
        <p:spPr>
          <a:xfrm>
            <a:off x="2639686" y="7494100"/>
            <a:ext cx="1794294" cy="369332"/>
          </a:xfrm>
          <a:prstGeom prst="rect">
            <a:avLst/>
          </a:prstGeom>
          <a:noFill/>
        </p:spPr>
        <p:txBody>
          <a:bodyPr wrap="square" rtlCol="0">
            <a:spAutoFit/>
          </a:bodyPr>
          <a:lstStyle/>
          <a:p>
            <a:r>
              <a:rPr lang="en-US" b="1" dirty="0" smtClean="0">
                <a:solidFill>
                  <a:schemeClr val="accent1">
                    <a:lumMod val="75000"/>
                  </a:schemeClr>
                </a:solidFill>
              </a:rPr>
              <a:t>Select the case</a:t>
            </a:r>
            <a:endParaRPr lang="en-US" b="1" dirty="0">
              <a:solidFill>
                <a:schemeClr val="accent1">
                  <a:lumMod val="75000"/>
                </a:schemeClr>
              </a:solidFill>
            </a:endParaRPr>
          </a:p>
        </p:txBody>
      </p:sp>
      <p:sp>
        <p:nvSpPr>
          <p:cNvPr id="20" name="Right Arrow 19"/>
          <p:cNvSpPr/>
          <p:nvPr/>
        </p:nvSpPr>
        <p:spPr>
          <a:xfrm>
            <a:off x="2083280" y="5277243"/>
            <a:ext cx="414068" cy="749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444043" y="5274366"/>
            <a:ext cx="414068" cy="749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899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833" y="1998472"/>
            <a:ext cx="6362700" cy="2031325"/>
          </a:xfrm>
          <a:prstGeom prst="rect">
            <a:avLst/>
          </a:prstGeom>
        </p:spPr>
        <p:txBody>
          <a:bodyPr wrap="square">
            <a:spAutoFit/>
          </a:bodyPr>
          <a:lstStyle/>
          <a:p>
            <a:pPr algn="just"/>
            <a:r>
              <a:rPr lang="en-US" dirty="0" smtClean="0">
                <a:latin typeface="Calibri" panose="020F0502020204030204" pitchFamily="34" charset="0"/>
              </a:rPr>
              <a:t>After you choose the </a:t>
            </a:r>
            <a:r>
              <a:rPr lang="en-US" b="1" dirty="0" smtClean="0">
                <a:solidFill>
                  <a:srgbClr val="FF0000"/>
                </a:solidFill>
                <a:latin typeface="Calibri" panose="020F0502020204030204" pitchFamily="34" charset="0"/>
              </a:rPr>
              <a:t>module name</a:t>
            </a:r>
            <a:r>
              <a:rPr lang="en-US" dirty="0" smtClean="0">
                <a:latin typeface="Calibri" panose="020F0502020204030204" pitchFamily="34" charset="0"/>
              </a:rPr>
              <a:t>, </a:t>
            </a:r>
            <a:r>
              <a:rPr lang="en-US" dirty="0">
                <a:latin typeface="Calibri" panose="020F0502020204030204" pitchFamily="34" charset="0"/>
              </a:rPr>
              <a:t>you will </a:t>
            </a:r>
            <a:r>
              <a:rPr lang="en-US" dirty="0" smtClean="0">
                <a:latin typeface="Calibri" panose="020F0502020204030204" pitchFamily="34" charset="0"/>
              </a:rPr>
              <a:t>fill </a:t>
            </a:r>
            <a:r>
              <a:rPr lang="en-US" dirty="0">
                <a:latin typeface="Calibri" panose="020F0502020204030204" pitchFamily="34" charset="0"/>
              </a:rPr>
              <a:t>out </a:t>
            </a:r>
            <a:r>
              <a:rPr lang="en-US" b="1" dirty="0" smtClean="0">
                <a:solidFill>
                  <a:srgbClr val="FF0000"/>
                </a:solidFill>
                <a:latin typeface="Calibri" panose="020F0502020204030204" pitchFamily="34" charset="0"/>
              </a:rPr>
              <a:t>FIRST FORM.</a:t>
            </a:r>
          </a:p>
          <a:p>
            <a:pPr algn="just"/>
            <a:r>
              <a:rPr lang="en-US" dirty="0" smtClean="0">
                <a:latin typeface="Calibri" panose="020F0502020204030204" pitchFamily="34" charset="0"/>
              </a:rPr>
              <a:t>Push the start button</a:t>
            </a:r>
          </a:p>
          <a:p>
            <a:pPr algn="just"/>
            <a:r>
              <a:rPr lang="en-US" dirty="0" smtClean="0">
                <a:latin typeface="Calibri" panose="020F0502020204030204" pitchFamily="34" charset="0"/>
                <a:sym typeface="Wingdings" panose="05000000000000000000" pitchFamily="2" charset="2"/>
              </a:rPr>
              <a:t>Tap Name of module</a:t>
            </a:r>
          </a:p>
          <a:p>
            <a:pPr algn="just"/>
            <a:r>
              <a:rPr lang="en-US" dirty="0" smtClean="0">
                <a:latin typeface="Calibri" panose="020F0502020204030204" pitchFamily="34" charset="0"/>
                <a:sym typeface="Wingdings" panose="05000000000000000000" pitchFamily="2" charset="2"/>
              </a:rPr>
              <a:t>Tap Name of form </a:t>
            </a:r>
          </a:p>
          <a:p>
            <a:pPr algn="just"/>
            <a:endParaRPr lang="en-US" dirty="0">
              <a:latin typeface="Calibri" panose="020F0502020204030204" pitchFamily="34" charset="0"/>
              <a:sym typeface="Wingdings" panose="05000000000000000000" pitchFamily="2" charset="2"/>
            </a:endParaRPr>
          </a:p>
          <a:p>
            <a:pPr algn="just"/>
            <a:endParaRPr lang="en-US" dirty="0" smtClean="0">
              <a:latin typeface="Calibri" panose="020F0502020204030204" pitchFamily="34" charset="0"/>
              <a:sym typeface="Wingdings" panose="05000000000000000000" pitchFamily="2" charset="2"/>
            </a:endParaRPr>
          </a:p>
          <a:p>
            <a:pPr algn="just"/>
            <a:r>
              <a:rPr lang="en-US" dirty="0" smtClean="0">
                <a:latin typeface="Calibri" panose="020F0502020204030204" pitchFamily="34" charset="0"/>
                <a:sym typeface="Wingdings" panose="05000000000000000000" pitchFamily="2" charset="2"/>
              </a:rPr>
              <a:t>Any relevant instructions for filling out the form go here. </a:t>
            </a:r>
          </a:p>
        </p:txBody>
      </p:sp>
      <p:sp>
        <p:nvSpPr>
          <p:cNvPr id="4" name="TextBox 3"/>
          <p:cNvSpPr txBox="1"/>
          <p:nvPr/>
        </p:nvSpPr>
        <p:spPr>
          <a:xfrm>
            <a:off x="2148863" y="1617362"/>
            <a:ext cx="3015804" cy="369332"/>
          </a:xfrm>
          <a:prstGeom prst="rect">
            <a:avLst/>
          </a:prstGeom>
          <a:solidFill>
            <a:schemeClr val="accent4"/>
          </a:solidFill>
        </p:spPr>
        <p:txBody>
          <a:bodyPr wrap="square" rtlCol="0">
            <a:spAutoFit/>
          </a:bodyPr>
          <a:lstStyle/>
          <a:p>
            <a:r>
              <a:rPr lang="en-US" dirty="0" smtClean="0"/>
              <a:t>Change text back to black.</a:t>
            </a:r>
          </a:p>
        </p:txBody>
      </p:sp>
      <p:sp>
        <p:nvSpPr>
          <p:cNvPr id="5" name="TextBox 4"/>
          <p:cNvSpPr txBox="1"/>
          <p:nvPr/>
        </p:nvSpPr>
        <p:spPr>
          <a:xfrm>
            <a:off x="185592" y="5459496"/>
            <a:ext cx="1963271" cy="2585323"/>
          </a:xfrm>
          <a:prstGeom prst="rect">
            <a:avLst/>
          </a:prstGeom>
          <a:solidFill>
            <a:srgbClr val="92D050"/>
          </a:solidFill>
          <a:ln>
            <a:solidFill>
              <a:schemeClr val="tx1"/>
            </a:solidFill>
          </a:ln>
        </p:spPr>
        <p:txBody>
          <a:bodyPr wrap="square" rtlCol="0">
            <a:spAutoFit/>
          </a:bodyPr>
          <a:lstStyle/>
          <a:p>
            <a:r>
              <a:rPr lang="en-US" dirty="0" smtClean="0"/>
              <a:t>Screen shot of form</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TextBox 5"/>
          <p:cNvSpPr txBox="1"/>
          <p:nvPr/>
        </p:nvSpPr>
        <p:spPr>
          <a:xfrm>
            <a:off x="2464033" y="5459496"/>
            <a:ext cx="1963271" cy="2585323"/>
          </a:xfrm>
          <a:prstGeom prst="rect">
            <a:avLst/>
          </a:prstGeom>
          <a:solidFill>
            <a:srgbClr val="92D050"/>
          </a:solidFill>
          <a:ln>
            <a:solidFill>
              <a:schemeClr val="tx1"/>
            </a:solidFill>
          </a:ln>
        </p:spPr>
        <p:txBody>
          <a:bodyPr wrap="square" rtlCol="0">
            <a:spAutoFit/>
          </a:bodyPr>
          <a:lstStyle/>
          <a:p>
            <a:r>
              <a:rPr lang="en-US" dirty="0" smtClean="0"/>
              <a:t>Screen shot of question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7" name="TextBox 6"/>
          <p:cNvSpPr txBox="1"/>
          <p:nvPr/>
        </p:nvSpPr>
        <p:spPr>
          <a:xfrm>
            <a:off x="4771801" y="5459496"/>
            <a:ext cx="1963271" cy="2585323"/>
          </a:xfrm>
          <a:prstGeom prst="rect">
            <a:avLst/>
          </a:prstGeom>
          <a:solidFill>
            <a:srgbClr val="92D050"/>
          </a:solidFill>
          <a:ln>
            <a:solidFill>
              <a:schemeClr val="tx1"/>
            </a:solidFill>
          </a:ln>
        </p:spPr>
        <p:txBody>
          <a:bodyPr wrap="square" rtlCol="0">
            <a:spAutoFit/>
          </a:bodyPr>
          <a:lstStyle/>
          <a:p>
            <a:r>
              <a:rPr lang="en-US" dirty="0" smtClean="0"/>
              <a:t>Screen shot of question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9" name="Rectangle 8"/>
          <p:cNvSpPr/>
          <p:nvPr/>
        </p:nvSpPr>
        <p:spPr>
          <a:xfrm>
            <a:off x="-1" y="20247"/>
            <a:ext cx="4267201"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Starting A Form</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10" name="Slide Number Placeholder 9"/>
          <p:cNvSpPr>
            <a:spLocks noGrp="1"/>
          </p:cNvSpPr>
          <p:nvPr>
            <p:ph type="sldNum" sz="quarter" idx="12"/>
          </p:nvPr>
        </p:nvSpPr>
        <p:spPr/>
        <p:txBody>
          <a:bodyPr/>
          <a:lstStyle/>
          <a:p>
            <a:fld id="{45FB4997-DFB1-4D74-987C-E2A0C153D6C9}" type="slidenum">
              <a:rPr lang="fr-CA" smtClean="0"/>
              <a:t>21</a:t>
            </a:fld>
            <a:endParaRPr lang="fr-CA"/>
          </a:p>
        </p:txBody>
      </p:sp>
    </p:spTree>
    <p:extLst>
      <p:ext uri="{BB962C8B-B14F-4D97-AF65-F5344CB8AC3E}">
        <p14:creationId xmlns:p14="http://schemas.microsoft.com/office/powerpoint/2010/main" val="4179571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Screenshot_2014-01-09-22-09-10.png"/>
          <p:cNvPicPr>
            <a:picLocks noChangeAspect="1"/>
          </p:cNvPicPr>
          <p:nvPr/>
        </p:nvPicPr>
        <p:blipFill rotWithShape="1">
          <a:blip r:embed="rId2">
            <a:extLst>
              <a:ext uri="{28A0092B-C50C-407E-A947-70E740481C1C}">
                <a14:useLocalDpi xmlns:a14="http://schemas.microsoft.com/office/drawing/2010/main" val="0"/>
              </a:ext>
            </a:extLst>
          </a:blip>
          <a:srcRect t="4710" b="3905"/>
          <a:stretch/>
        </p:blipFill>
        <p:spPr bwMode="auto">
          <a:xfrm>
            <a:off x="2206303" y="2852466"/>
            <a:ext cx="2757795" cy="4093182"/>
          </a:xfrm>
          <a:prstGeom prst="rect">
            <a:avLst/>
          </a:prstGeom>
          <a:solidFill>
            <a:schemeClr val="tx1"/>
          </a:solidFill>
          <a:ln w="85725">
            <a:solidFill>
              <a:schemeClr val="tx1"/>
            </a:solidFill>
          </a:ln>
        </p:spPr>
      </p:pic>
      <p:sp>
        <p:nvSpPr>
          <p:cNvPr id="4" name="TextBox 3"/>
          <p:cNvSpPr txBox="1"/>
          <p:nvPr/>
        </p:nvSpPr>
        <p:spPr>
          <a:xfrm>
            <a:off x="-1456267" y="4413871"/>
            <a:ext cx="1083734" cy="2585323"/>
          </a:xfrm>
          <a:prstGeom prst="rect">
            <a:avLst/>
          </a:prstGeom>
          <a:solidFill>
            <a:schemeClr val="accent4">
              <a:lumMod val="60000"/>
              <a:lumOff val="40000"/>
            </a:schemeClr>
          </a:solidFill>
        </p:spPr>
        <p:txBody>
          <a:bodyPr wrap="square" rtlCol="0">
            <a:spAutoFit/>
          </a:bodyPr>
          <a:lstStyle/>
          <a:p>
            <a:r>
              <a:rPr lang="en-US" dirty="0" smtClean="0"/>
              <a:t>Change to your screen shot if you want an accurate form name</a:t>
            </a:r>
            <a:endParaRPr lang="en-US" dirty="0"/>
          </a:p>
        </p:txBody>
      </p:sp>
      <p:sp>
        <p:nvSpPr>
          <p:cNvPr id="5" name="TextBox 4"/>
          <p:cNvSpPr txBox="1"/>
          <p:nvPr/>
        </p:nvSpPr>
        <p:spPr>
          <a:xfrm>
            <a:off x="1206067" y="1543566"/>
            <a:ext cx="4758266" cy="1200329"/>
          </a:xfrm>
          <a:prstGeom prst="rect">
            <a:avLst/>
          </a:prstGeom>
          <a:solidFill>
            <a:schemeClr val="bg1">
              <a:lumMod val="95000"/>
            </a:schemeClr>
          </a:solidFill>
        </p:spPr>
        <p:txBody>
          <a:bodyPr wrap="square" rtlCol="0">
            <a:spAutoFit/>
          </a:bodyPr>
          <a:lstStyle/>
          <a:p>
            <a:r>
              <a:rPr lang="en-US" dirty="0" smtClean="0"/>
              <a:t>When you open a form, you will see this landing screen. This graphic demonstrates how to navigate forwards and backwards by swiping the screen</a:t>
            </a:r>
            <a:r>
              <a:rPr lang="en-US" dirty="0"/>
              <a:t>.</a:t>
            </a:r>
          </a:p>
        </p:txBody>
      </p:sp>
      <p:sp>
        <p:nvSpPr>
          <p:cNvPr id="6" name="Left Arrow 5"/>
          <p:cNvSpPr/>
          <p:nvPr/>
        </p:nvSpPr>
        <p:spPr bwMode="auto">
          <a:xfrm>
            <a:off x="4073626" y="8399860"/>
            <a:ext cx="2233766" cy="101600"/>
          </a:xfrm>
          <a:prstGeom prst="leftArrow">
            <a:avLst/>
          </a:prstGeom>
          <a:solidFill>
            <a:schemeClr val="tx2"/>
          </a:solidFill>
          <a:ln w="38100">
            <a:solidFill>
              <a:schemeClr val="tx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endParaRPr lang="en-US" dirty="0" smtClean="0"/>
          </a:p>
        </p:txBody>
      </p:sp>
      <p:sp>
        <p:nvSpPr>
          <p:cNvPr id="7" name="Left Arrow 6"/>
          <p:cNvSpPr/>
          <p:nvPr/>
        </p:nvSpPr>
        <p:spPr bwMode="auto">
          <a:xfrm flipH="1" flipV="1">
            <a:off x="192578" y="8450660"/>
            <a:ext cx="2233765" cy="101600"/>
          </a:xfrm>
          <a:prstGeom prst="leftArrow">
            <a:avLst/>
          </a:prstGeom>
          <a:solidFill>
            <a:schemeClr val="tx2"/>
          </a:solidFill>
          <a:ln w="38100">
            <a:solidFill>
              <a:schemeClr val="tx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endParaRPr lang="en-US" dirty="0" smtClean="0"/>
          </a:p>
        </p:txBody>
      </p:sp>
      <p:sp>
        <p:nvSpPr>
          <p:cNvPr id="8" name="TextBox 7"/>
          <p:cNvSpPr txBox="1"/>
          <p:nvPr/>
        </p:nvSpPr>
        <p:spPr>
          <a:xfrm>
            <a:off x="3954837" y="6755443"/>
            <a:ext cx="2692399" cy="1477328"/>
          </a:xfrm>
          <a:prstGeom prst="rect">
            <a:avLst/>
          </a:prstGeom>
          <a:solidFill>
            <a:schemeClr val="bg1">
              <a:lumMod val="95000"/>
            </a:schemeClr>
          </a:solidFill>
        </p:spPr>
        <p:txBody>
          <a:bodyPr wrap="square" rtlCol="0">
            <a:spAutoFit/>
          </a:bodyPr>
          <a:lstStyle/>
          <a:p>
            <a:r>
              <a:rPr lang="en-US" u="sng" dirty="0" smtClean="0"/>
              <a:t>To go forward</a:t>
            </a:r>
            <a:r>
              <a:rPr lang="en-US" dirty="0" smtClean="0"/>
              <a:t>: Move your finger lightly across the screen from </a:t>
            </a:r>
            <a:r>
              <a:rPr lang="en-US" b="1" dirty="0" smtClean="0"/>
              <a:t>Right to Left </a:t>
            </a:r>
            <a:r>
              <a:rPr lang="en-US" dirty="0" smtClean="0"/>
              <a:t>like turning the page back in a book</a:t>
            </a:r>
            <a:endParaRPr lang="en-US" dirty="0"/>
          </a:p>
        </p:txBody>
      </p:sp>
      <p:sp>
        <p:nvSpPr>
          <p:cNvPr id="12" name="Oval 11"/>
          <p:cNvSpPr/>
          <p:nvPr/>
        </p:nvSpPr>
        <p:spPr bwMode="auto">
          <a:xfrm>
            <a:off x="6087352" y="8628692"/>
            <a:ext cx="440080" cy="369332"/>
          </a:xfrm>
          <a:prstGeom prst="ellipse">
            <a:avLst/>
          </a:prstGeom>
          <a:solidFill>
            <a:srgbClr val="5B9BD5"/>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ctr" anchorCtr="0" compatLnSpc="1">
            <a:prstTxWarp prst="textNoShape">
              <a:avLst/>
            </a:prstTxWarp>
          </a:bodyPr>
          <a:lstStyle/>
          <a:p>
            <a:pPr algn="ctr"/>
            <a:r>
              <a:rPr lang="en-US" dirty="0" smtClean="0"/>
              <a:t>1</a:t>
            </a:r>
          </a:p>
        </p:txBody>
      </p:sp>
      <p:sp>
        <p:nvSpPr>
          <p:cNvPr id="13" name="Oval 12"/>
          <p:cNvSpPr/>
          <p:nvPr/>
        </p:nvSpPr>
        <p:spPr bwMode="auto">
          <a:xfrm>
            <a:off x="3954837" y="8628692"/>
            <a:ext cx="440080" cy="369332"/>
          </a:xfrm>
          <a:prstGeom prst="ellipse">
            <a:avLst/>
          </a:prstGeom>
          <a:solidFill>
            <a:srgbClr val="5B9BD5"/>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ctr" anchorCtr="0" compatLnSpc="1">
            <a:prstTxWarp prst="textNoShape">
              <a:avLst/>
            </a:prstTxWarp>
          </a:bodyPr>
          <a:lstStyle/>
          <a:p>
            <a:pPr algn="ctr"/>
            <a:r>
              <a:rPr lang="en-US" dirty="0"/>
              <a:t>2</a:t>
            </a:r>
            <a:endParaRPr lang="en-US" dirty="0" smtClean="0"/>
          </a:p>
        </p:txBody>
      </p:sp>
      <p:sp>
        <p:nvSpPr>
          <p:cNvPr id="14" name="TextBox 13"/>
          <p:cNvSpPr txBox="1"/>
          <p:nvPr/>
        </p:nvSpPr>
        <p:spPr>
          <a:xfrm>
            <a:off x="192578" y="6789983"/>
            <a:ext cx="3109422" cy="1200329"/>
          </a:xfrm>
          <a:prstGeom prst="rect">
            <a:avLst/>
          </a:prstGeom>
          <a:solidFill>
            <a:schemeClr val="bg1">
              <a:lumMod val="95000"/>
            </a:schemeClr>
          </a:solidFill>
        </p:spPr>
        <p:txBody>
          <a:bodyPr wrap="square" rtlCol="0">
            <a:spAutoFit/>
          </a:bodyPr>
          <a:lstStyle/>
          <a:p>
            <a:r>
              <a:rPr lang="en-US" u="sng" dirty="0" smtClean="0"/>
              <a:t>To go backward</a:t>
            </a:r>
            <a:r>
              <a:rPr lang="en-US" dirty="0" smtClean="0"/>
              <a:t>: Move your finger lightly across the screen from </a:t>
            </a:r>
            <a:r>
              <a:rPr lang="en-US" b="1" dirty="0" smtClean="0"/>
              <a:t>Left to Right</a:t>
            </a:r>
            <a:r>
              <a:rPr lang="en-US" dirty="0" smtClean="0"/>
              <a:t> like turning to a previous page in a book</a:t>
            </a:r>
            <a:endParaRPr lang="en-US" dirty="0"/>
          </a:p>
        </p:txBody>
      </p:sp>
      <p:sp>
        <p:nvSpPr>
          <p:cNvPr id="15" name="Oval 14"/>
          <p:cNvSpPr/>
          <p:nvPr/>
        </p:nvSpPr>
        <p:spPr bwMode="auto">
          <a:xfrm>
            <a:off x="2206303" y="8628692"/>
            <a:ext cx="440080" cy="369332"/>
          </a:xfrm>
          <a:prstGeom prst="ellipse">
            <a:avLst/>
          </a:prstGeom>
          <a:solidFill>
            <a:srgbClr val="5B9BD5"/>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ctr" anchorCtr="0" compatLnSpc="1">
            <a:prstTxWarp prst="textNoShape">
              <a:avLst/>
            </a:prstTxWarp>
          </a:bodyPr>
          <a:lstStyle/>
          <a:p>
            <a:pPr algn="ctr"/>
            <a:r>
              <a:rPr lang="en-US" dirty="0"/>
              <a:t>2</a:t>
            </a:r>
            <a:endParaRPr lang="en-US" dirty="0" smtClean="0"/>
          </a:p>
        </p:txBody>
      </p:sp>
      <p:sp>
        <p:nvSpPr>
          <p:cNvPr id="16" name="Oval 15"/>
          <p:cNvSpPr/>
          <p:nvPr/>
        </p:nvSpPr>
        <p:spPr bwMode="auto">
          <a:xfrm>
            <a:off x="132020" y="8577932"/>
            <a:ext cx="440080" cy="369332"/>
          </a:xfrm>
          <a:prstGeom prst="ellipse">
            <a:avLst/>
          </a:prstGeom>
          <a:solidFill>
            <a:srgbClr val="5B9BD5"/>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ctr" anchorCtr="0" compatLnSpc="1">
            <a:prstTxWarp prst="textNoShape">
              <a:avLst/>
            </a:prstTxWarp>
          </a:bodyPr>
          <a:lstStyle/>
          <a:p>
            <a:pPr algn="ctr"/>
            <a:r>
              <a:rPr lang="en-US" dirty="0" smtClean="0"/>
              <a:t>1</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8" name="Rectangle 17"/>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Navigating Forms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9" name="Slide Number Placeholder 8"/>
          <p:cNvSpPr>
            <a:spLocks noGrp="1"/>
          </p:cNvSpPr>
          <p:nvPr>
            <p:ph type="sldNum" sz="quarter" idx="12"/>
          </p:nvPr>
        </p:nvSpPr>
        <p:spPr/>
        <p:txBody>
          <a:bodyPr/>
          <a:lstStyle/>
          <a:p>
            <a:fld id="{45FB4997-DFB1-4D74-987C-E2A0C153D6C9}" type="slidenum">
              <a:rPr lang="fr-CA" smtClean="0"/>
              <a:t>22</a:t>
            </a:fld>
            <a:endParaRPr lang="fr-CA" dirty="0"/>
          </a:p>
        </p:txBody>
      </p:sp>
    </p:spTree>
    <p:extLst>
      <p:ext uri="{BB962C8B-B14F-4D97-AF65-F5344CB8AC3E}">
        <p14:creationId xmlns:p14="http://schemas.microsoft.com/office/powerpoint/2010/main" val="440462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3902198" y="1725615"/>
            <a:ext cx="2667935" cy="4471988"/>
          </a:xfrm>
          <a:prstGeom prst="rect">
            <a:avLst/>
          </a:prstGeom>
          <a:solidFill>
            <a:schemeClr val="bg2"/>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endParaRPr lang="en-US" dirty="0" smtClean="0"/>
          </a:p>
        </p:txBody>
      </p:sp>
      <p:sp>
        <p:nvSpPr>
          <p:cNvPr id="13" name="Rectangle 12"/>
          <p:cNvSpPr/>
          <p:nvPr/>
        </p:nvSpPr>
        <p:spPr>
          <a:xfrm>
            <a:off x="510422" y="1635548"/>
            <a:ext cx="2935246" cy="1754326"/>
          </a:xfrm>
          <a:prstGeom prst="rect">
            <a:avLst/>
          </a:prstGeom>
        </p:spPr>
        <p:txBody>
          <a:bodyPr wrap="square">
            <a:spAutoFit/>
          </a:bodyPr>
          <a:lstStyle/>
          <a:p>
            <a:pPr algn="just"/>
            <a:r>
              <a:rPr lang="en-US" b="1" dirty="0" smtClean="0">
                <a:solidFill>
                  <a:schemeClr val="accent1">
                    <a:lumMod val="75000"/>
                  </a:schemeClr>
                </a:solidFill>
                <a:latin typeface="Calibri" panose="020F0502020204030204" pitchFamily="34" charset="0"/>
                <a:sym typeface="Wingdings" panose="05000000000000000000" pitchFamily="2" charset="2"/>
              </a:rPr>
              <a:t>One question at a time</a:t>
            </a:r>
          </a:p>
          <a:p>
            <a:pPr algn="just"/>
            <a:r>
              <a:rPr lang="en-US" dirty="0" smtClean="0">
                <a:latin typeface="Calibri" panose="020F0502020204030204" pitchFamily="34" charset="0"/>
                <a:sym typeface="Wingdings" panose="05000000000000000000" pitchFamily="2" charset="2"/>
              </a:rPr>
              <a:t>You’ll fill out your form by answering one question at a time. Answer the question on each screen, then swipe to the next screen.</a:t>
            </a:r>
            <a:endParaRPr lang="en-US" b="1" dirty="0" smtClean="0">
              <a:solidFill>
                <a:srgbClr val="FF0000"/>
              </a:solidFill>
              <a:latin typeface="Calibri" panose="020F0502020204030204" pitchFamily="34" charset="0"/>
              <a:sym typeface="Wingdings" panose="05000000000000000000" pitchFamily="2" charset="2"/>
            </a:endParaRPr>
          </a:p>
        </p:txBody>
      </p:sp>
      <p:pic>
        <p:nvPicPr>
          <p:cNvPr id="13316" name="Picture 4" descr="https://confluence.dimagi.com/download/attachments/7831876/no%20need.png?version=2&amp;modificationDate=1376405023811&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474" y="1928811"/>
            <a:ext cx="2386516" cy="39775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991796" y="1537002"/>
            <a:ext cx="3015804" cy="1200329"/>
          </a:xfrm>
          <a:prstGeom prst="rect">
            <a:avLst/>
          </a:prstGeom>
          <a:solidFill>
            <a:schemeClr val="accent4"/>
          </a:solidFill>
        </p:spPr>
        <p:txBody>
          <a:bodyPr wrap="square" rtlCol="0">
            <a:spAutoFit/>
          </a:bodyPr>
          <a:lstStyle/>
          <a:p>
            <a:r>
              <a:rPr lang="en-US" dirty="0" smtClean="0"/>
              <a:t>You can choose to update these screen shots for your app, or to leave these as examples.</a:t>
            </a:r>
          </a:p>
        </p:txBody>
      </p:sp>
      <p:pic>
        <p:nvPicPr>
          <p:cNvPr id="13318" name="Picture 6" descr="https://confluence.dimagi.com/download/attachments/7831876/multimedia_28.png?version=1&amp;modificationDate=1376431942862&amp;api=v2"/>
          <p:cNvPicPr>
            <a:picLocks noChangeAspect="1" noChangeArrowheads="1"/>
          </p:cNvPicPr>
          <p:nvPr/>
        </p:nvPicPr>
        <p:blipFill rotWithShape="1">
          <a:blip r:embed="rId3">
            <a:extLst>
              <a:ext uri="{28A0092B-C50C-407E-A947-70E740481C1C}">
                <a14:useLocalDpi xmlns:a14="http://schemas.microsoft.com/office/drawing/2010/main" val="0"/>
              </a:ext>
            </a:extLst>
          </a:blip>
          <a:srcRect l="69931" t="13778" b="70667"/>
          <a:stretch/>
        </p:blipFill>
        <p:spPr bwMode="auto">
          <a:xfrm>
            <a:off x="4548777" y="7133095"/>
            <a:ext cx="1374775" cy="118533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210731" y="1439333"/>
            <a:ext cx="3015804" cy="1200329"/>
          </a:xfrm>
          <a:prstGeom prst="rect">
            <a:avLst/>
          </a:prstGeom>
          <a:solidFill>
            <a:schemeClr val="accent4"/>
          </a:solidFill>
        </p:spPr>
        <p:txBody>
          <a:bodyPr wrap="square" rtlCol="0">
            <a:spAutoFit/>
          </a:bodyPr>
          <a:lstStyle/>
          <a:p>
            <a:r>
              <a:rPr lang="en-US" dirty="0" smtClean="0"/>
              <a:t>If you have multiple questions at a time, you can use this:</a:t>
            </a:r>
          </a:p>
          <a:p>
            <a:endParaRPr lang="en-US" dirty="0" smtClean="0"/>
          </a:p>
          <a:p>
            <a:endParaRPr lang="en-US" dirty="0" smtClean="0"/>
          </a:p>
        </p:txBody>
      </p:sp>
      <p:pic>
        <p:nvPicPr>
          <p:cNvPr id="23" name="Picture 8" descr="https://confluence.dimagi.com/download/attachments/7831876/question_list_28.png?version=1&amp;modificationDate=1376346233600&amp;api=v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4245" y="2051409"/>
            <a:ext cx="1803206" cy="30053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6" name="Rectangle 15"/>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Filling in Your Forms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3" name="Slide Number Placeholder 2"/>
          <p:cNvSpPr>
            <a:spLocks noGrp="1"/>
          </p:cNvSpPr>
          <p:nvPr>
            <p:ph type="sldNum" sz="quarter" idx="12"/>
          </p:nvPr>
        </p:nvSpPr>
        <p:spPr/>
        <p:txBody>
          <a:bodyPr/>
          <a:lstStyle/>
          <a:p>
            <a:fld id="{45FB4997-DFB1-4D74-987C-E2A0C153D6C9}" type="slidenum">
              <a:rPr lang="fr-CA" smtClean="0"/>
              <a:t>23</a:t>
            </a:fld>
            <a:endParaRPr lang="fr-CA"/>
          </a:p>
        </p:txBody>
      </p:sp>
      <p:sp>
        <p:nvSpPr>
          <p:cNvPr id="17" name="Rectangle 16"/>
          <p:cNvSpPr/>
          <p:nvPr/>
        </p:nvSpPr>
        <p:spPr>
          <a:xfrm>
            <a:off x="493754" y="3417064"/>
            <a:ext cx="2935246" cy="2308324"/>
          </a:xfrm>
          <a:prstGeom prst="rect">
            <a:avLst/>
          </a:prstGeom>
        </p:spPr>
        <p:txBody>
          <a:bodyPr wrap="square">
            <a:spAutoFit/>
          </a:bodyPr>
          <a:lstStyle/>
          <a:p>
            <a:pPr algn="just"/>
            <a:r>
              <a:rPr lang="en-US" b="1" dirty="0" smtClean="0">
                <a:solidFill>
                  <a:schemeClr val="accent1">
                    <a:lumMod val="75000"/>
                  </a:schemeClr>
                </a:solidFill>
                <a:latin typeface="Calibri" panose="020F0502020204030204" pitchFamily="34" charset="0"/>
                <a:sym typeface="Wingdings" panose="05000000000000000000" pitchFamily="2" charset="2"/>
              </a:rPr>
              <a:t>Decisions made easy</a:t>
            </a:r>
          </a:p>
          <a:p>
            <a:pPr algn="just"/>
            <a:r>
              <a:rPr lang="en-US" dirty="0" smtClean="0">
                <a:latin typeface="Calibri" panose="020F0502020204030204" pitchFamily="34" charset="0"/>
                <a:sym typeface="Wingdings" panose="05000000000000000000" pitchFamily="2" charset="2"/>
              </a:rPr>
              <a:t>The application is smart! It will help guide you  through specific questions based on your previous answers. This may mean that the form asks different questions each time.</a:t>
            </a:r>
            <a:endParaRPr lang="en-US" b="1" dirty="0" smtClean="0">
              <a:solidFill>
                <a:srgbClr val="FF0000"/>
              </a:solidFill>
              <a:latin typeface="Calibri" panose="020F0502020204030204" pitchFamily="34" charset="0"/>
              <a:sym typeface="Wingdings" panose="05000000000000000000" pitchFamily="2" charset="2"/>
            </a:endParaRPr>
          </a:p>
        </p:txBody>
      </p:sp>
      <p:sp>
        <p:nvSpPr>
          <p:cNvPr id="24" name="Rectangle 23"/>
          <p:cNvSpPr/>
          <p:nvPr/>
        </p:nvSpPr>
        <p:spPr>
          <a:xfrm>
            <a:off x="493754" y="5752578"/>
            <a:ext cx="2935246" cy="2862322"/>
          </a:xfrm>
          <a:prstGeom prst="rect">
            <a:avLst/>
          </a:prstGeom>
        </p:spPr>
        <p:txBody>
          <a:bodyPr wrap="square">
            <a:spAutoFit/>
          </a:bodyPr>
          <a:lstStyle/>
          <a:p>
            <a:pPr algn="just"/>
            <a:r>
              <a:rPr lang="en-US" b="1" dirty="0" smtClean="0">
                <a:solidFill>
                  <a:schemeClr val="accent1">
                    <a:lumMod val="75000"/>
                  </a:schemeClr>
                </a:solidFill>
                <a:latin typeface="Calibri" panose="020F0502020204030204" pitchFamily="34" charset="0"/>
              </a:rPr>
              <a:t>Audio</a:t>
            </a:r>
          </a:p>
          <a:p>
            <a:pPr algn="just"/>
            <a:r>
              <a:rPr lang="en-US" dirty="0" smtClean="0">
                <a:latin typeface="Calibri" panose="020F0502020204030204" pitchFamily="34" charset="0"/>
              </a:rPr>
              <a:t>See the icon to the right? This means there is an audio message for you to listen to when you answer this question. Simply click and listen. </a:t>
            </a:r>
            <a:r>
              <a:rPr lang="en-US" dirty="0"/>
              <a:t> Clicking on the button will start playing the file, and you can press it again to pause the playback.</a:t>
            </a:r>
            <a:endParaRPr lang="en-US" dirty="0" smtClean="0">
              <a:solidFill>
                <a:srgbClr val="FF0000"/>
              </a:solidFill>
              <a:latin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3282942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991796" y="1537002"/>
            <a:ext cx="3015804" cy="1200329"/>
          </a:xfrm>
          <a:prstGeom prst="rect">
            <a:avLst/>
          </a:prstGeom>
          <a:solidFill>
            <a:schemeClr val="accent4"/>
          </a:solidFill>
        </p:spPr>
        <p:txBody>
          <a:bodyPr wrap="square" rtlCol="0">
            <a:spAutoFit/>
          </a:bodyPr>
          <a:lstStyle/>
          <a:p>
            <a:r>
              <a:rPr lang="en-US" dirty="0" smtClean="0"/>
              <a:t>You can choose to update these screen shots for your app, or to leave these as examples.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6" name="Rectangle 15"/>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Filling in Your Forms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3" name="Slide Number Placeholder 2"/>
          <p:cNvSpPr>
            <a:spLocks noGrp="1"/>
          </p:cNvSpPr>
          <p:nvPr>
            <p:ph type="sldNum" sz="quarter" idx="12"/>
          </p:nvPr>
        </p:nvSpPr>
        <p:spPr/>
        <p:txBody>
          <a:bodyPr/>
          <a:lstStyle/>
          <a:p>
            <a:fld id="{45FB4997-DFB1-4D74-987C-E2A0C153D6C9}" type="slidenum">
              <a:rPr lang="fr-CA" smtClean="0"/>
              <a:t>24</a:t>
            </a:fld>
            <a:endParaRPr lang="fr-CA"/>
          </a:p>
        </p:txBody>
      </p:sp>
      <p:sp>
        <p:nvSpPr>
          <p:cNvPr id="17" name="Rectangle 16"/>
          <p:cNvSpPr/>
          <p:nvPr/>
        </p:nvSpPr>
        <p:spPr>
          <a:xfrm>
            <a:off x="388011" y="3924336"/>
            <a:ext cx="2935246" cy="1754326"/>
          </a:xfrm>
          <a:prstGeom prst="rect">
            <a:avLst/>
          </a:prstGeom>
        </p:spPr>
        <p:txBody>
          <a:bodyPr wrap="square">
            <a:spAutoFit/>
          </a:bodyPr>
          <a:lstStyle/>
          <a:p>
            <a:pPr algn="just"/>
            <a:r>
              <a:rPr lang="en-US" b="1" dirty="0" smtClean="0">
                <a:solidFill>
                  <a:schemeClr val="accent1">
                    <a:lumMod val="75000"/>
                  </a:schemeClr>
                </a:solidFill>
                <a:latin typeface="Calibri" panose="020F0502020204030204" pitchFamily="34" charset="0"/>
                <a:sym typeface="Wingdings" panose="05000000000000000000" pitchFamily="2" charset="2"/>
              </a:rPr>
              <a:t>Checking responses</a:t>
            </a:r>
            <a:endParaRPr lang="en-US" b="1" dirty="0">
              <a:solidFill>
                <a:schemeClr val="accent1">
                  <a:lumMod val="75000"/>
                </a:schemeClr>
              </a:solidFill>
              <a:latin typeface="Calibri" panose="020F0502020204030204" pitchFamily="34" charset="0"/>
              <a:sym typeface="Wingdings" panose="05000000000000000000" pitchFamily="2" charset="2"/>
            </a:endParaRPr>
          </a:p>
          <a:p>
            <a:pPr algn="just"/>
            <a:r>
              <a:rPr lang="en-US" dirty="0" smtClean="0">
                <a:latin typeface="Calibri" panose="020F0502020204030204" pitchFamily="34" charset="0"/>
                <a:sym typeface="Wingdings" panose="05000000000000000000" pitchFamily="2" charset="2"/>
              </a:rPr>
              <a:t>If the application thinks that a number or value you have entered does not make sense, a message will appear asking you to change it </a:t>
            </a:r>
          </a:p>
        </p:txBody>
      </p:sp>
      <p:sp>
        <p:nvSpPr>
          <p:cNvPr id="2" name="TextBox 1"/>
          <p:cNvSpPr txBox="1"/>
          <p:nvPr/>
        </p:nvSpPr>
        <p:spPr>
          <a:xfrm>
            <a:off x="388011" y="1639497"/>
            <a:ext cx="3092523" cy="2031325"/>
          </a:xfrm>
          <a:prstGeom prst="rect">
            <a:avLst/>
          </a:prstGeom>
          <a:noFill/>
        </p:spPr>
        <p:txBody>
          <a:bodyPr wrap="square" rtlCol="0">
            <a:spAutoFit/>
          </a:bodyPr>
          <a:lstStyle/>
          <a:p>
            <a:pPr algn="just"/>
            <a:r>
              <a:rPr lang="en-US" b="1" dirty="0" smtClean="0">
                <a:solidFill>
                  <a:schemeClr val="accent1">
                    <a:lumMod val="75000"/>
                  </a:schemeClr>
                </a:solidFill>
                <a:latin typeface="Calibri" panose="020F0502020204030204" pitchFamily="34" charset="0"/>
                <a:sym typeface="Wingdings" panose="05000000000000000000" pitchFamily="2" charset="2"/>
              </a:rPr>
              <a:t>Required questions</a:t>
            </a:r>
            <a:endParaRPr lang="en-US" b="1" dirty="0">
              <a:solidFill>
                <a:schemeClr val="accent1">
                  <a:lumMod val="75000"/>
                </a:schemeClr>
              </a:solidFill>
              <a:latin typeface="Calibri" panose="020F0502020204030204" pitchFamily="34" charset="0"/>
              <a:sym typeface="Wingdings" panose="05000000000000000000" pitchFamily="2" charset="2"/>
            </a:endParaRPr>
          </a:p>
          <a:p>
            <a:pPr algn="just"/>
            <a:r>
              <a:rPr lang="en-US" dirty="0" smtClean="0">
                <a:latin typeface="Calibri" panose="020F0502020204030204" pitchFamily="34" charset="0"/>
                <a:sym typeface="Wingdings" panose="05000000000000000000" pitchFamily="2" charset="2"/>
              </a:rPr>
              <a:t>If </a:t>
            </a:r>
            <a:r>
              <a:rPr lang="en-US" dirty="0">
                <a:latin typeface="Calibri" panose="020F0502020204030204" pitchFamily="34" charset="0"/>
                <a:sym typeface="Wingdings" panose="05000000000000000000" pitchFamily="2" charset="2"/>
              </a:rPr>
              <a:t>the application thinks you have not filled out a question that is important, it will not allow you to continue, giving the message: “this question is required</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sym typeface="Wingdings" panose="05000000000000000000" pitchFamily="2" charset="2"/>
            </a:endParaRPr>
          </a:p>
        </p:txBody>
      </p:sp>
      <p:sp>
        <p:nvSpPr>
          <p:cNvPr id="22" name="Rectangle 21"/>
          <p:cNvSpPr/>
          <p:nvPr/>
        </p:nvSpPr>
        <p:spPr>
          <a:xfrm>
            <a:off x="388011" y="5917404"/>
            <a:ext cx="2935246" cy="1754326"/>
          </a:xfrm>
          <a:prstGeom prst="rect">
            <a:avLst/>
          </a:prstGeom>
        </p:spPr>
        <p:txBody>
          <a:bodyPr wrap="square">
            <a:spAutoFit/>
          </a:bodyPr>
          <a:lstStyle/>
          <a:p>
            <a:pPr algn="just"/>
            <a:r>
              <a:rPr lang="en-US" b="1" dirty="0" smtClean="0">
                <a:solidFill>
                  <a:schemeClr val="accent1">
                    <a:lumMod val="75000"/>
                  </a:schemeClr>
                </a:solidFill>
                <a:latin typeface="Calibri" panose="020F0502020204030204" pitchFamily="34" charset="0"/>
                <a:sym typeface="Wingdings" panose="05000000000000000000" pitchFamily="2" charset="2"/>
              </a:rPr>
              <a:t>Suggestions </a:t>
            </a:r>
            <a:r>
              <a:rPr lang="en-US" b="1" dirty="0">
                <a:solidFill>
                  <a:schemeClr val="accent1">
                    <a:lumMod val="75000"/>
                  </a:schemeClr>
                </a:solidFill>
                <a:latin typeface="Calibri" panose="020F0502020204030204" pitchFamily="34" charset="0"/>
                <a:sym typeface="Wingdings" panose="05000000000000000000" pitchFamily="2" charset="2"/>
              </a:rPr>
              <a:t>and support</a:t>
            </a:r>
          </a:p>
          <a:p>
            <a:pPr algn="just"/>
            <a:r>
              <a:rPr lang="en-US" dirty="0" smtClean="0">
                <a:latin typeface="Calibri" panose="020F0502020204030204" pitchFamily="34" charset="0"/>
                <a:sym typeface="Wingdings" panose="05000000000000000000" pitchFamily="2" charset="2"/>
              </a:rPr>
              <a:t>The application may remind you to tell the respondent something, or may give you an alert based on the previous the responses. </a:t>
            </a:r>
            <a:endParaRPr lang="en-US" dirty="0">
              <a:latin typeface="Calibri" panose="020F0502020204030204" pitchFamily="34" charset="0"/>
              <a:sym typeface="Wingdings" panose="05000000000000000000" pitchFamily="2" charset="2"/>
            </a:endParaRPr>
          </a:p>
        </p:txBody>
      </p:sp>
      <p:pic>
        <p:nvPicPr>
          <p:cNvPr id="13316" name="Picture 4" descr="https://confluence.dimagi.com/download/attachments/7831876/no%20need.png?version=2&amp;modificationDate=1376405023811&amp;api=v2"/>
          <p:cNvPicPr>
            <a:picLocks noChangeAspect="1" noChangeArrowheads="1"/>
          </p:cNvPicPr>
          <p:nvPr/>
        </p:nvPicPr>
        <p:blipFill rotWithShape="1">
          <a:blip r:embed="rId3">
            <a:extLst>
              <a:ext uri="{28A0092B-C50C-407E-A947-70E740481C1C}">
                <a14:useLocalDpi xmlns:a14="http://schemas.microsoft.com/office/drawing/2010/main" val="0"/>
              </a:ext>
            </a:extLst>
          </a:blip>
          <a:srcRect b="32742"/>
          <a:stretch/>
        </p:blipFill>
        <p:spPr bwMode="auto">
          <a:xfrm>
            <a:off x="4209557" y="1608358"/>
            <a:ext cx="2386516" cy="267521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894913" y="4511062"/>
            <a:ext cx="3015804" cy="923330"/>
          </a:xfrm>
          <a:prstGeom prst="rect">
            <a:avLst/>
          </a:prstGeom>
          <a:solidFill>
            <a:schemeClr val="accent4"/>
          </a:solidFill>
        </p:spPr>
        <p:txBody>
          <a:bodyPr wrap="square" rtlCol="0">
            <a:spAutoFit/>
          </a:bodyPr>
          <a:lstStyle/>
          <a:p>
            <a:r>
              <a:rPr lang="en-US" dirty="0" smtClean="0"/>
              <a:t>Insert screen shot of validation condition if applicable</a:t>
            </a:r>
          </a:p>
        </p:txBody>
      </p:sp>
      <p:sp>
        <p:nvSpPr>
          <p:cNvPr id="25" name="TextBox 24"/>
          <p:cNvSpPr txBox="1"/>
          <p:nvPr/>
        </p:nvSpPr>
        <p:spPr>
          <a:xfrm>
            <a:off x="3810656" y="6394027"/>
            <a:ext cx="3015804" cy="646331"/>
          </a:xfrm>
          <a:prstGeom prst="rect">
            <a:avLst/>
          </a:prstGeom>
          <a:solidFill>
            <a:schemeClr val="accent4"/>
          </a:solidFill>
        </p:spPr>
        <p:txBody>
          <a:bodyPr wrap="square" rtlCol="0">
            <a:spAutoFit/>
          </a:bodyPr>
          <a:lstStyle/>
          <a:p>
            <a:r>
              <a:rPr lang="en-US" dirty="0" smtClean="0"/>
              <a:t>Insert screen shot of labels if applicable</a:t>
            </a:r>
          </a:p>
        </p:txBody>
      </p:sp>
    </p:spTree>
    <p:extLst>
      <p:ext uri="{BB962C8B-B14F-4D97-AF65-F5344CB8AC3E}">
        <p14:creationId xmlns:p14="http://schemas.microsoft.com/office/powerpoint/2010/main" val="133786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482947" y="4262257"/>
            <a:ext cx="5773656" cy="4170544"/>
          </a:xfrm>
          <a:prstGeom prst="rect">
            <a:avLst/>
          </a:prstGeom>
          <a:solidFill>
            <a:schemeClr val="bg2"/>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endParaRPr lang="en-US" dirty="0" smtClean="0"/>
          </a:p>
        </p:txBody>
      </p:sp>
      <p:pic>
        <p:nvPicPr>
          <p:cNvPr id="13316" name="Picture 4" descr="https://confluence.dimagi.com/download/attachments/7831876/no%20need.png?version=2&amp;modificationDate=1376405023811&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55" y="4346922"/>
            <a:ext cx="2386516" cy="3977528"/>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991796" y="1537002"/>
            <a:ext cx="3015804" cy="1200329"/>
          </a:xfrm>
          <a:prstGeom prst="rect">
            <a:avLst/>
          </a:prstGeom>
          <a:solidFill>
            <a:schemeClr val="accent4"/>
          </a:solidFill>
        </p:spPr>
        <p:txBody>
          <a:bodyPr wrap="square" rtlCol="0">
            <a:spAutoFit/>
          </a:bodyPr>
          <a:lstStyle/>
          <a:p>
            <a:r>
              <a:rPr lang="en-US" dirty="0" smtClean="0"/>
              <a:t>You can choose to update these screen shots for your app, or to leave these as examples.</a:t>
            </a:r>
          </a:p>
        </p:txBody>
      </p:sp>
      <p:sp>
        <p:nvSpPr>
          <p:cNvPr id="10" name="Rectangle 9"/>
          <p:cNvSpPr/>
          <p:nvPr/>
        </p:nvSpPr>
        <p:spPr>
          <a:xfrm>
            <a:off x="508611" y="1998667"/>
            <a:ext cx="5773656" cy="1785104"/>
          </a:xfrm>
          <a:prstGeom prst="rect">
            <a:avLst/>
          </a:prstGeom>
        </p:spPr>
        <p:txBody>
          <a:bodyPr wrap="square">
            <a:spAutoFit/>
          </a:bodyPr>
          <a:lstStyle/>
          <a:p>
            <a:pPr algn="ctr"/>
            <a:r>
              <a:rPr lang="en-US" sz="2000" b="1" dirty="0" smtClean="0">
                <a:solidFill>
                  <a:schemeClr val="accent1"/>
                </a:solidFill>
                <a:latin typeface="Calibri" panose="020F0502020204030204" pitchFamily="34" charset="0"/>
              </a:rPr>
              <a:t>Letters and Numbers</a:t>
            </a:r>
          </a:p>
          <a:p>
            <a:pPr algn="ctr"/>
            <a:endParaRPr lang="en-US" b="1" dirty="0" smtClean="0">
              <a:latin typeface="Calibri" panose="020F0502020204030204" pitchFamily="34" charset="0"/>
            </a:endParaRPr>
          </a:p>
          <a:p>
            <a:pPr algn="just"/>
            <a:r>
              <a:rPr lang="en-US" dirty="0" smtClean="0">
                <a:latin typeface="Calibri" panose="020F0502020204030204" pitchFamily="34" charset="0"/>
              </a:rPr>
              <a:t>Some answers need letters while some will need numbers. The application will automatically know which type of answer is needed and will bring up the correct type of keypad.</a:t>
            </a:r>
            <a:endParaRPr lang="en-US" dirty="0" smtClean="0">
              <a:solidFill>
                <a:srgbClr val="FF0000"/>
              </a:solidFill>
              <a:latin typeface="Calibri" panose="020F0502020204030204" pitchFamily="34" charset="0"/>
              <a:sym typeface="Wingdings" panose="05000000000000000000" pitchFamily="2" charset="2"/>
            </a:endParaRPr>
          </a:p>
        </p:txBody>
      </p:sp>
      <p:pic>
        <p:nvPicPr>
          <p:cNvPr id="27650" name="Picture 2" descr="https://confluence.dimagi.com/download/attachments/7831876/Hint%20Text.png?version=1&amp;modificationDate=1354804205051&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112" y="4346922"/>
            <a:ext cx="2431207" cy="4052011"/>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9" name="Rectangle 8"/>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Filling in Your Forms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3" name="Slide Number Placeholder 2"/>
          <p:cNvSpPr>
            <a:spLocks noGrp="1"/>
          </p:cNvSpPr>
          <p:nvPr>
            <p:ph type="sldNum" sz="quarter" idx="12"/>
          </p:nvPr>
        </p:nvSpPr>
        <p:spPr/>
        <p:txBody>
          <a:bodyPr/>
          <a:lstStyle/>
          <a:p>
            <a:fld id="{45FB4997-DFB1-4D74-987C-E2A0C153D6C9}" type="slidenum">
              <a:rPr lang="fr-CA" smtClean="0"/>
              <a:t>25</a:t>
            </a:fld>
            <a:endParaRPr lang="fr-CA"/>
          </a:p>
        </p:txBody>
      </p:sp>
    </p:spTree>
    <p:extLst>
      <p:ext uri="{BB962C8B-B14F-4D97-AF65-F5344CB8AC3E}">
        <p14:creationId xmlns:p14="http://schemas.microsoft.com/office/powerpoint/2010/main" val="4291608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4223126" y="1454679"/>
            <a:ext cx="2328265" cy="7570787"/>
          </a:xfrm>
          <a:prstGeom prst="rect">
            <a:avLst/>
          </a:prstGeom>
          <a:solidFill>
            <a:schemeClr val="bg2"/>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endParaRPr lang="en-US" dirty="0" smtClean="0"/>
          </a:p>
        </p:txBody>
      </p:sp>
      <p:sp>
        <p:nvSpPr>
          <p:cNvPr id="9" name="Rectangle 8"/>
          <p:cNvSpPr/>
          <p:nvPr/>
        </p:nvSpPr>
        <p:spPr>
          <a:xfrm>
            <a:off x="259899" y="1869918"/>
            <a:ext cx="3621311" cy="6217087"/>
          </a:xfrm>
          <a:prstGeom prst="rect">
            <a:avLst/>
          </a:prstGeom>
        </p:spPr>
        <p:txBody>
          <a:bodyPr wrap="square">
            <a:spAutoFit/>
          </a:bodyPr>
          <a:lstStyle/>
          <a:p>
            <a:r>
              <a:rPr lang="en-US" sz="2000" b="1" dirty="0" smtClean="0">
                <a:solidFill>
                  <a:schemeClr val="accent1"/>
                </a:solidFill>
                <a:latin typeface="Calibri" panose="020F0502020204030204" pitchFamily="34" charset="0"/>
                <a:sym typeface="Wingdings" panose="05000000000000000000" pitchFamily="2" charset="2"/>
              </a:rPr>
              <a:t>Multiple Choice Questions</a:t>
            </a:r>
          </a:p>
          <a:p>
            <a:endParaRPr lang="en-US" dirty="0"/>
          </a:p>
          <a:p>
            <a:pPr algn="just"/>
            <a:r>
              <a:rPr lang="en-US" dirty="0" smtClean="0">
                <a:solidFill>
                  <a:schemeClr val="accent1">
                    <a:lumMod val="50000"/>
                  </a:schemeClr>
                </a:solidFill>
              </a:rPr>
              <a:t>Choose Many:</a:t>
            </a:r>
            <a:r>
              <a:rPr lang="en-US" dirty="0">
                <a:solidFill>
                  <a:schemeClr val="accent1">
                    <a:lumMod val="50000"/>
                  </a:schemeClr>
                </a:solidFill>
              </a:rPr>
              <a:t> </a:t>
            </a:r>
            <a:r>
              <a:rPr lang="en-US" dirty="0" smtClean="0"/>
              <a:t>You may also see a question asking you to choose as many choices as is appropriate. In this case, click each of the appropriate choices and a check mark will appear in the squares. </a:t>
            </a:r>
          </a:p>
          <a:p>
            <a:pPr algn="just"/>
            <a:endParaRPr lang="en-US" dirty="0" smtClean="0"/>
          </a:p>
          <a:p>
            <a:pPr algn="just"/>
            <a:endParaRPr lang="en-US" dirty="0" smtClean="0">
              <a:solidFill>
                <a:schemeClr val="accent1">
                  <a:lumMod val="50000"/>
                </a:schemeClr>
              </a:solidFill>
            </a:endParaRPr>
          </a:p>
          <a:p>
            <a:pPr algn="just"/>
            <a:endParaRPr lang="en-US" dirty="0">
              <a:solidFill>
                <a:schemeClr val="accent1">
                  <a:lumMod val="50000"/>
                </a:schemeClr>
              </a:solidFill>
            </a:endParaRPr>
          </a:p>
          <a:p>
            <a:pPr algn="just"/>
            <a:endParaRPr lang="en-US" dirty="0" smtClean="0">
              <a:solidFill>
                <a:schemeClr val="accent1">
                  <a:lumMod val="50000"/>
                </a:schemeClr>
              </a:solidFill>
            </a:endParaRPr>
          </a:p>
          <a:p>
            <a:pPr algn="just"/>
            <a:endParaRPr lang="en-US" dirty="0">
              <a:solidFill>
                <a:schemeClr val="accent1">
                  <a:lumMod val="50000"/>
                </a:schemeClr>
              </a:solidFill>
            </a:endParaRPr>
          </a:p>
          <a:p>
            <a:pPr algn="just"/>
            <a:endParaRPr lang="en-US" dirty="0" smtClean="0">
              <a:solidFill>
                <a:schemeClr val="accent1">
                  <a:lumMod val="50000"/>
                </a:schemeClr>
              </a:solidFill>
            </a:endParaRPr>
          </a:p>
          <a:p>
            <a:pPr algn="just"/>
            <a:endParaRPr lang="en-US" dirty="0">
              <a:solidFill>
                <a:schemeClr val="accent1">
                  <a:lumMod val="50000"/>
                </a:schemeClr>
              </a:solidFill>
            </a:endParaRPr>
          </a:p>
          <a:p>
            <a:pPr algn="just"/>
            <a:r>
              <a:rPr lang="en-US" dirty="0" smtClean="0">
                <a:solidFill>
                  <a:schemeClr val="accent1">
                    <a:lumMod val="50000"/>
                  </a:schemeClr>
                </a:solidFill>
              </a:rPr>
              <a:t>Choose </a:t>
            </a:r>
            <a:r>
              <a:rPr lang="en-US" dirty="0">
                <a:solidFill>
                  <a:schemeClr val="accent1">
                    <a:lumMod val="50000"/>
                  </a:schemeClr>
                </a:solidFill>
              </a:rPr>
              <a:t>One:</a:t>
            </a:r>
            <a:r>
              <a:rPr lang="en-US" dirty="0"/>
              <a:t> Sometimes you will see a question that asks you to choose </a:t>
            </a:r>
            <a:r>
              <a:rPr lang="en-US" dirty="0" smtClean="0"/>
              <a:t>one </a:t>
            </a:r>
            <a:r>
              <a:rPr lang="en-US" dirty="0"/>
              <a:t>option. Simply select the desired option and the circle will show as filled. You are only able to choose one option.</a:t>
            </a:r>
          </a:p>
          <a:p>
            <a:pPr algn="just"/>
            <a:endParaRPr lang="en-US" dirty="0"/>
          </a:p>
        </p:txBody>
      </p:sp>
      <p:sp>
        <p:nvSpPr>
          <p:cNvPr id="14" name="TextBox 13"/>
          <p:cNvSpPr txBox="1"/>
          <p:nvPr/>
        </p:nvSpPr>
        <p:spPr>
          <a:xfrm>
            <a:off x="6991796" y="1537002"/>
            <a:ext cx="3015804" cy="1200329"/>
          </a:xfrm>
          <a:prstGeom prst="rect">
            <a:avLst/>
          </a:prstGeom>
          <a:solidFill>
            <a:schemeClr val="accent4"/>
          </a:solidFill>
        </p:spPr>
        <p:txBody>
          <a:bodyPr wrap="square" rtlCol="0">
            <a:spAutoFit/>
          </a:bodyPr>
          <a:lstStyle/>
          <a:p>
            <a:r>
              <a:rPr lang="en-US" dirty="0" smtClean="0"/>
              <a:t>You can choose to update these screen shots for your app, or to leave these as examples.</a:t>
            </a:r>
          </a:p>
        </p:txBody>
      </p:sp>
      <p:pic>
        <p:nvPicPr>
          <p:cNvPr id="24578" name="Picture 2" descr="https://confluence.dimagi.com/download/attachments/7831876/single_select.png?version=1&amp;modificationDate=1376346955232&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873" y="5305219"/>
            <a:ext cx="2146920" cy="3578200"/>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pic>
        <p:nvPicPr>
          <p:cNvPr id="24580" name="Picture 4" descr="https://confluence.dimagi.com/download/attachments/7831876/multiple_choice_28.png?version=1&amp;modificationDate=1376345073212&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873" y="1549310"/>
            <a:ext cx="2146920" cy="3578200"/>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892070" y="3121039"/>
            <a:ext cx="341916" cy="694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81210" y="6964817"/>
            <a:ext cx="341916" cy="694266"/>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1" name="Rectangle 10"/>
          <p:cNvSpPr/>
          <p:nvPr/>
        </p:nvSpPr>
        <p:spPr>
          <a:xfrm>
            <a:off x="-1" y="20247"/>
            <a:ext cx="5029201" cy="715954"/>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Filling in Your Forms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3" name="Slide Number Placeholder 2"/>
          <p:cNvSpPr>
            <a:spLocks noGrp="1"/>
          </p:cNvSpPr>
          <p:nvPr>
            <p:ph type="sldNum" sz="quarter" idx="12"/>
          </p:nvPr>
        </p:nvSpPr>
        <p:spPr/>
        <p:txBody>
          <a:bodyPr/>
          <a:lstStyle/>
          <a:p>
            <a:fld id="{45FB4997-DFB1-4D74-987C-E2A0C153D6C9}" type="slidenum">
              <a:rPr lang="fr-CA" smtClean="0"/>
              <a:t>26</a:t>
            </a:fld>
            <a:endParaRPr lang="fr-CA"/>
          </a:p>
        </p:txBody>
      </p:sp>
    </p:spTree>
    <p:extLst>
      <p:ext uri="{BB962C8B-B14F-4D97-AF65-F5344CB8AC3E}">
        <p14:creationId xmlns:p14="http://schemas.microsoft.com/office/powerpoint/2010/main" val="1007487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19946" y="4233333"/>
            <a:ext cx="5452813" cy="4284134"/>
          </a:xfrm>
          <a:prstGeom prst="rect">
            <a:avLst/>
          </a:prstGeom>
          <a:solidFill>
            <a:schemeClr val="bg2"/>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endParaRPr lang="en-US" dirty="0" smtClean="0"/>
          </a:p>
        </p:txBody>
      </p:sp>
      <p:sp>
        <p:nvSpPr>
          <p:cNvPr id="9" name="Rectangle 8"/>
          <p:cNvSpPr/>
          <p:nvPr/>
        </p:nvSpPr>
        <p:spPr>
          <a:xfrm>
            <a:off x="818579" y="1995438"/>
            <a:ext cx="5254180" cy="2062103"/>
          </a:xfrm>
          <a:prstGeom prst="rect">
            <a:avLst/>
          </a:prstGeom>
        </p:spPr>
        <p:txBody>
          <a:bodyPr wrap="square">
            <a:spAutoFit/>
          </a:bodyPr>
          <a:lstStyle/>
          <a:p>
            <a:pPr algn="ctr"/>
            <a:r>
              <a:rPr lang="en-US" sz="2000" b="1" dirty="0" smtClean="0">
                <a:solidFill>
                  <a:schemeClr val="accent1"/>
                </a:solidFill>
                <a:latin typeface="Calibri" panose="020F0502020204030204" pitchFamily="34" charset="0"/>
                <a:sym typeface="Wingdings" panose="05000000000000000000" pitchFamily="2" charset="2"/>
              </a:rPr>
              <a:t>Date and Time Questions</a:t>
            </a:r>
          </a:p>
          <a:p>
            <a:endParaRPr lang="en-US" b="1" dirty="0" smtClean="0">
              <a:latin typeface="Calibri" panose="020F0502020204030204" pitchFamily="34" charset="0"/>
              <a:sym typeface="Wingdings" panose="05000000000000000000" pitchFamily="2" charset="2"/>
            </a:endParaRPr>
          </a:p>
          <a:p>
            <a:pPr algn="ctr"/>
            <a:r>
              <a:rPr lang="en-US" dirty="0" smtClean="0"/>
              <a:t>To fill in a date, use the up and down arrows to display the correct Day, Month and Year. </a:t>
            </a:r>
          </a:p>
          <a:p>
            <a:pPr algn="just"/>
            <a:endParaRPr lang="en-US" dirty="0"/>
          </a:p>
          <a:p>
            <a:pPr algn="ctr"/>
            <a:r>
              <a:rPr lang="en-US" dirty="0" smtClean="0"/>
              <a:t>Follow the same process to answer the time of day.</a:t>
            </a:r>
            <a:endParaRPr lang="en-US" dirty="0"/>
          </a:p>
          <a:p>
            <a:pPr algn="just"/>
            <a:endParaRPr lang="en-US" dirty="0"/>
          </a:p>
        </p:txBody>
      </p:sp>
      <p:sp>
        <p:nvSpPr>
          <p:cNvPr id="14" name="TextBox 13"/>
          <p:cNvSpPr txBox="1"/>
          <p:nvPr/>
        </p:nvSpPr>
        <p:spPr>
          <a:xfrm>
            <a:off x="6991796" y="1537002"/>
            <a:ext cx="3015804" cy="1200329"/>
          </a:xfrm>
          <a:prstGeom prst="rect">
            <a:avLst/>
          </a:prstGeom>
          <a:solidFill>
            <a:schemeClr val="accent4"/>
          </a:solidFill>
        </p:spPr>
        <p:txBody>
          <a:bodyPr wrap="square" rtlCol="0">
            <a:spAutoFit/>
          </a:bodyPr>
          <a:lstStyle/>
          <a:p>
            <a:r>
              <a:rPr lang="en-US" dirty="0" smtClean="0"/>
              <a:t>You can choose to update these screen shots for your app, or to leave these as examples.</a:t>
            </a:r>
          </a:p>
        </p:txBody>
      </p:sp>
      <p:pic>
        <p:nvPicPr>
          <p:cNvPr id="25602" name="Picture 2" descr="https://confluence.dimagi.com/download/attachments/7831876/date_28.png?version=1&amp;modificationDate=1376426537038&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46" y="4351868"/>
            <a:ext cx="2407920" cy="4013200"/>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42448" y="1814000"/>
            <a:ext cx="3015804" cy="1200329"/>
          </a:xfrm>
          <a:prstGeom prst="rect">
            <a:avLst/>
          </a:prstGeom>
          <a:solidFill>
            <a:schemeClr val="accent4"/>
          </a:solidFill>
        </p:spPr>
        <p:txBody>
          <a:bodyPr wrap="square" rtlCol="0">
            <a:spAutoFit/>
          </a:bodyPr>
          <a:lstStyle/>
          <a:p>
            <a:r>
              <a:rPr lang="en-US" dirty="0" smtClean="0"/>
              <a:t>Update sentence for correct DD/MM/YY format. Add/delete time of day as needed</a:t>
            </a:r>
          </a:p>
        </p:txBody>
      </p:sp>
      <p:pic>
        <p:nvPicPr>
          <p:cNvPr id="25604" name="Picture 4" descr="https://confluence.dimagi.com/download/attachments/7831876/time_28.png?version=1&amp;modificationDate=1376426131867&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825" y="4351868"/>
            <a:ext cx="2407919" cy="401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2" name="Rectangle 11"/>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Filling in Your Forms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3" name="Slide Number Placeholder 2"/>
          <p:cNvSpPr>
            <a:spLocks noGrp="1"/>
          </p:cNvSpPr>
          <p:nvPr>
            <p:ph type="sldNum" sz="quarter" idx="12"/>
          </p:nvPr>
        </p:nvSpPr>
        <p:spPr/>
        <p:txBody>
          <a:bodyPr/>
          <a:lstStyle/>
          <a:p>
            <a:fld id="{45FB4997-DFB1-4D74-987C-E2A0C153D6C9}" type="slidenum">
              <a:rPr lang="fr-CA" smtClean="0"/>
              <a:t>27</a:t>
            </a:fld>
            <a:endParaRPr lang="fr-CA"/>
          </a:p>
        </p:txBody>
      </p:sp>
    </p:spTree>
    <p:extLst>
      <p:ext uri="{BB962C8B-B14F-4D97-AF65-F5344CB8AC3E}">
        <p14:creationId xmlns:p14="http://schemas.microsoft.com/office/powerpoint/2010/main" val="2929738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90496" y="4574115"/>
            <a:ext cx="6337037" cy="4462760"/>
          </a:xfrm>
          <a:prstGeom prst="rect">
            <a:avLst/>
          </a:prstGeom>
        </p:spPr>
        <p:txBody>
          <a:bodyPr wrap="square">
            <a:spAutoFit/>
          </a:bodyPr>
          <a:lstStyle/>
          <a:p>
            <a:pPr algn="just">
              <a:spcAft>
                <a:spcPts val="1200"/>
              </a:spcAft>
            </a:pPr>
            <a:endParaRPr lang="en-US" dirty="0" smtClean="0">
              <a:solidFill>
                <a:schemeClr val="accent1"/>
              </a:solidFill>
              <a:latin typeface="Calibri" panose="020F0502020204030204" pitchFamily="34" charset="0"/>
            </a:endParaRPr>
          </a:p>
          <a:p>
            <a:pPr algn="just">
              <a:spcAft>
                <a:spcPts val="1200"/>
              </a:spcAft>
            </a:pPr>
            <a:r>
              <a:rPr lang="en-US" dirty="0" smtClean="0">
                <a:solidFill>
                  <a:srgbClr val="0070C0"/>
                </a:solidFill>
                <a:latin typeface="Calibri" panose="020F0502020204030204" pitchFamily="34" charset="0"/>
              </a:rPr>
              <a:t>①</a:t>
            </a:r>
            <a:r>
              <a:rPr lang="en-US" dirty="0" smtClean="0">
                <a:latin typeface="Calibri" panose="020F0502020204030204" pitchFamily="34" charset="0"/>
              </a:rPr>
              <a:t> Tap “Record Location”</a:t>
            </a:r>
          </a:p>
          <a:p>
            <a:pPr marL="406400" indent="-406400" algn="just">
              <a:spcAft>
                <a:spcPts val="1200"/>
              </a:spcAft>
            </a:pPr>
            <a:r>
              <a:rPr lang="en-US" dirty="0" smtClean="0">
                <a:solidFill>
                  <a:srgbClr val="0070C0"/>
                </a:solidFill>
                <a:latin typeface="Calibri" panose="020F0502020204030204" pitchFamily="34" charset="0"/>
              </a:rPr>
              <a:t>②</a:t>
            </a:r>
            <a:r>
              <a:rPr lang="en-US" dirty="0" smtClean="0">
                <a:latin typeface="Calibri" panose="020F0502020204030204" pitchFamily="34" charset="0"/>
              </a:rPr>
              <a:t> A spinning circle will be displayed while the phone searches for the location. When found, you’ll see a green check mark.</a:t>
            </a:r>
          </a:p>
          <a:p>
            <a:pPr marL="406400" indent="-406400" algn="just">
              <a:spcAft>
                <a:spcPts val="1200"/>
              </a:spcAft>
            </a:pPr>
            <a:r>
              <a:rPr lang="en-US" dirty="0" smtClean="0">
                <a:solidFill>
                  <a:srgbClr val="0070C0"/>
                </a:solidFill>
                <a:latin typeface="Calibri" panose="020F0502020204030204" pitchFamily="34" charset="0"/>
              </a:rPr>
              <a:t>③</a:t>
            </a:r>
            <a:r>
              <a:rPr lang="en-US" dirty="0" smtClean="0">
                <a:latin typeface="Calibri" panose="020F0502020204030204" pitchFamily="34" charset="0"/>
              </a:rPr>
              <a:t> Tap Record Location. When the phone’s accuracy is within 5 meters, the GPS coordinates will be displayed on the screen.</a:t>
            </a:r>
          </a:p>
          <a:p>
            <a:pPr marL="406400" indent="-406400" algn="just">
              <a:spcAft>
                <a:spcPts val="1200"/>
              </a:spcAft>
            </a:pPr>
            <a:r>
              <a:rPr lang="en-US" dirty="0">
                <a:solidFill>
                  <a:srgbClr val="0070C0"/>
                </a:solidFill>
                <a:latin typeface="Calibri" panose="020F0502020204030204" pitchFamily="34" charset="0"/>
              </a:rPr>
              <a:t>④</a:t>
            </a:r>
            <a:r>
              <a:rPr lang="en-US" dirty="0">
                <a:latin typeface="Calibri" panose="020F0502020204030204" pitchFamily="34" charset="0"/>
              </a:rPr>
              <a:t> </a:t>
            </a:r>
            <a:r>
              <a:rPr lang="en-US" dirty="0" smtClean="0">
                <a:solidFill>
                  <a:srgbClr val="0070C0"/>
                </a:solidFill>
                <a:latin typeface="Calibri" panose="020F0502020204030204" pitchFamily="34" charset="0"/>
              </a:rPr>
              <a:t> </a:t>
            </a:r>
            <a:r>
              <a:rPr lang="en-US" dirty="0" smtClean="0">
                <a:latin typeface="Calibri" panose="020F0502020204030204" pitchFamily="34" charset="0"/>
              </a:rPr>
              <a:t>Once the location is recorded, swipe to the next screen. If you want to re-record the location, tap “Replace Location” and the process will restart.</a:t>
            </a:r>
          </a:p>
          <a:p>
            <a:pPr algn="just"/>
            <a:endParaRPr lang="en-US" dirty="0" smtClean="0"/>
          </a:p>
          <a:p>
            <a:pPr algn="just"/>
            <a:r>
              <a:rPr lang="en-US" dirty="0" smtClean="0"/>
              <a:t>The </a:t>
            </a:r>
            <a:r>
              <a:rPr lang="en-US" dirty="0"/>
              <a:t>first time you try to do a GPS capture in a new location it can take a long time to find the location, sometimes as much as 10 minutes. </a:t>
            </a:r>
            <a:r>
              <a:rPr lang="en-US" dirty="0" smtClean="0"/>
              <a:t>The next time, captures </a:t>
            </a:r>
            <a:r>
              <a:rPr lang="en-US" dirty="0"/>
              <a:t>will likely be much </a:t>
            </a:r>
            <a:r>
              <a:rPr lang="en-US" dirty="0" smtClean="0"/>
              <a:t>faster.</a:t>
            </a:r>
            <a:endParaRPr lang="en-US" dirty="0" smtClean="0">
              <a:solidFill>
                <a:srgbClr val="FF0000"/>
              </a:solidFill>
              <a:latin typeface="Calibri" panose="020F0502020204030204" pitchFamily="34" charset="0"/>
              <a:sym typeface="Wingdings" panose="05000000000000000000" pitchFamily="2" charset="2"/>
            </a:endParaRPr>
          </a:p>
        </p:txBody>
      </p:sp>
      <p:sp>
        <p:nvSpPr>
          <p:cNvPr id="14" name="TextBox 13"/>
          <p:cNvSpPr txBox="1"/>
          <p:nvPr/>
        </p:nvSpPr>
        <p:spPr>
          <a:xfrm>
            <a:off x="-1794933" y="795867"/>
            <a:ext cx="1574800" cy="923330"/>
          </a:xfrm>
          <a:prstGeom prst="rect">
            <a:avLst/>
          </a:prstGeom>
          <a:solidFill>
            <a:schemeClr val="accent4"/>
          </a:solidFill>
        </p:spPr>
        <p:txBody>
          <a:bodyPr wrap="square" rtlCol="0">
            <a:spAutoFit/>
          </a:bodyPr>
          <a:lstStyle/>
          <a:p>
            <a:r>
              <a:rPr lang="en-US" dirty="0" smtClean="0"/>
              <a:t>Delete anything irrelevant</a:t>
            </a:r>
            <a:endParaRPr lang="en-US" dirty="0"/>
          </a:p>
        </p:txBody>
      </p:sp>
      <p:grpSp>
        <p:nvGrpSpPr>
          <p:cNvPr id="21" name="Group 20"/>
          <p:cNvGrpSpPr/>
          <p:nvPr/>
        </p:nvGrpSpPr>
        <p:grpSpPr>
          <a:xfrm>
            <a:off x="219389" y="2262722"/>
            <a:ext cx="6458943" cy="2484962"/>
            <a:chOff x="175552" y="1557867"/>
            <a:chExt cx="6580850" cy="2370666"/>
          </a:xfrm>
        </p:grpSpPr>
        <p:sp>
          <p:nvSpPr>
            <p:cNvPr id="26" name="Rectangle 25"/>
            <p:cNvSpPr/>
            <p:nvPr/>
          </p:nvSpPr>
          <p:spPr bwMode="auto">
            <a:xfrm>
              <a:off x="175552" y="1557867"/>
              <a:ext cx="6580850" cy="2370666"/>
            </a:xfrm>
            <a:prstGeom prst="rect">
              <a:avLst/>
            </a:prstGeom>
            <a:solidFill>
              <a:schemeClr val="bg2"/>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endParaRPr lang="en-US" dirty="0" smtClean="0"/>
            </a:p>
          </p:txBody>
        </p:sp>
        <p:pic>
          <p:nvPicPr>
            <p:cNvPr id="15" name="Content Placeholder 5" descr="SC20130222-094747.png"/>
            <p:cNvPicPr>
              <a:picLocks noChangeAspect="1"/>
            </p:cNvPicPr>
            <p:nvPr/>
          </p:nvPicPr>
          <p:blipFill rotWithShape="1">
            <a:blip r:embed="rId2">
              <a:extLst>
                <a:ext uri="{28A0092B-C50C-407E-A947-70E740481C1C}">
                  <a14:useLocalDpi xmlns:a14="http://schemas.microsoft.com/office/drawing/2010/main" val="0"/>
                </a:ext>
              </a:extLst>
            </a:blip>
            <a:srcRect t="8584"/>
            <a:stretch/>
          </p:blipFill>
          <p:spPr>
            <a:xfrm>
              <a:off x="296448" y="1752658"/>
              <a:ext cx="1489932" cy="2042361"/>
            </a:xfrm>
            <a:prstGeom prst="rect">
              <a:avLst/>
            </a:prstGeom>
            <a:ln w="22225">
              <a:solidFill>
                <a:schemeClr val="tx1"/>
              </a:solidFill>
              <a:miter lim="800000"/>
              <a:headEnd/>
              <a:tailEnd/>
            </a:ln>
          </p:spPr>
        </p:pic>
        <p:pic>
          <p:nvPicPr>
            <p:cNvPr id="14338" name="Picture 2" descr="https://confluence.dimagi.com/download/thumbnails/7831876/searching_gps_28.png?version=1&amp;modificationDate=1376345730195&amp;api=v2"/>
            <p:cNvPicPr>
              <a:picLocks noChangeAspect="1" noChangeArrowheads="1"/>
            </p:cNvPicPr>
            <p:nvPr/>
          </p:nvPicPr>
          <p:blipFill rotWithShape="1">
            <a:blip r:embed="rId3">
              <a:extLst>
                <a:ext uri="{28A0092B-C50C-407E-A947-70E740481C1C}">
                  <a14:useLocalDpi xmlns:a14="http://schemas.microsoft.com/office/drawing/2010/main" val="0"/>
                </a:ext>
              </a:extLst>
            </a:blip>
            <a:srcRect b="9508"/>
            <a:stretch/>
          </p:blipFill>
          <p:spPr bwMode="auto">
            <a:xfrm>
              <a:off x="1998135" y="1739548"/>
              <a:ext cx="1362868" cy="205547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confluence.dimagi.com/download/thumbnails/7831876/gps_capture_28.png?version=1&amp;modificationDate=1376345794156&amp;api=v2"/>
            <p:cNvPicPr>
              <a:picLocks noChangeAspect="1" noChangeArrowheads="1"/>
            </p:cNvPicPr>
            <p:nvPr/>
          </p:nvPicPr>
          <p:blipFill rotWithShape="1">
            <a:blip r:embed="rId4">
              <a:extLst>
                <a:ext uri="{28A0092B-C50C-407E-A947-70E740481C1C}">
                  <a14:useLocalDpi xmlns:a14="http://schemas.microsoft.com/office/drawing/2010/main" val="0"/>
                </a:ext>
              </a:extLst>
            </a:blip>
            <a:srcRect b="9143"/>
            <a:stretch/>
          </p:blipFill>
          <p:spPr bwMode="auto">
            <a:xfrm>
              <a:off x="3640837" y="1764613"/>
              <a:ext cx="1328970" cy="201243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confluence.dimagi.com/download/thumbnails/7831876/gps_location_28.png?version=1&amp;modificationDate=1376345843668&amp;api=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400" y="1764613"/>
              <a:ext cx="1398720" cy="2030408"/>
            </a:xfrm>
            <a:prstGeom prst="rect">
              <a:avLst/>
            </a:prstGeom>
            <a:noFill/>
            <a:ln w="22225">
              <a:solidFill>
                <a:srgbClr val="000000"/>
              </a:solidFill>
            </a:ln>
            <a:extLst>
              <a:ext uri="{909E8E84-426E-40DD-AFC4-6F175D3DCCD1}">
                <a14:hiddenFill xmlns:a14="http://schemas.microsoft.com/office/drawing/2010/main">
                  <a:solidFill>
                    <a:srgbClr val="FFFFFF"/>
                  </a:solidFill>
                </a14:hiddenFill>
              </a:ext>
            </a:extLst>
          </p:spPr>
        </p:pic>
        <p:sp>
          <p:nvSpPr>
            <p:cNvPr id="23" name="Right Arrow 22"/>
            <p:cNvSpPr>
              <a:spLocks noChangeArrowheads="1"/>
            </p:cNvSpPr>
            <p:nvPr/>
          </p:nvSpPr>
          <p:spPr bwMode="auto">
            <a:xfrm>
              <a:off x="1807589" y="2581546"/>
              <a:ext cx="228600" cy="185738"/>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FFFFFF"/>
                </a:solidFill>
                <a:latin typeface="Calibri" pitchFamily="34" charset="0"/>
                <a:ea typeface="ＭＳ Ｐゴシック" pitchFamily="34" charset="-128"/>
              </a:endParaRPr>
            </a:p>
          </p:txBody>
        </p:sp>
        <p:sp>
          <p:nvSpPr>
            <p:cNvPr id="24" name="Right Arrow 23"/>
            <p:cNvSpPr>
              <a:spLocks noChangeArrowheads="1"/>
            </p:cNvSpPr>
            <p:nvPr/>
          </p:nvSpPr>
          <p:spPr bwMode="auto">
            <a:xfrm>
              <a:off x="3365277" y="2610323"/>
              <a:ext cx="228600" cy="185738"/>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FFFFFF"/>
                </a:solidFill>
                <a:latin typeface="Calibri" pitchFamily="34" charset="0"/>
                <a:ea typeface="ＭＳ Ｐゴシック" pitchFamily="34" charset="-128"/>
              </a:endParaRPr>
            </a:p>
          </p:txBody>
        </p:sp>
        <p:sp>
          <p:nvSpPr>
            <p:cNvPr id="25" name="Right Arrow 24"/>
            <p:cNvSpPr>
              <a:spLocks noChangeArrowheads="1"/>
            </p:cNvSpPr>
            <p:nvPr/>
          </p:nvSpPr>
          <p:spPr bwMode="auto">
            <a:xfrm>
              <a:off x="4986867" y="2608142"/>
              <a:ext cx="228600" cy="185738"/>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FFFFFF"/>
                </a:solidFill>
                <a:latin typeface="Calibri" pitchFamily="34" charset="0"/>
                <a:ea typeface="ＭＳ Ｐゴシック" pitchFamily="34" charset="-128"/>
              </a:endParaRPr>
            </a:p>
          </p:txBody>
        </p:sp>
      </p:gr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6858000" cy="1619250"/>
          </a:xfrm>
          <a:prstGeom prst="rect">
            <a:avLst/>
          </a:prstGeom>
        </p:spPr>
      </p:pic>
      <p:sp>
        <p:nvSpPr>
          <p:cNvPr id="17" name="Rectangle 16"/>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Filling in Your Forms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3" name="Slide Number Placeholder 2"/>
          <p:cNvSpPr>
            <a:spLocks noGrp="1"/>
          </p:cNvSpPr>
          <p:nvPr>
            <p:ph type="sldNum" sz="quarter" idx="12"/>
          </p:nvPr>
        </p:nvSpPr>
        <p:spPr/>
        <p:txBody>
          <a:bodyPr/>
          <a:lstStyle/>
          <a:p>
            <a:fld id="{45FB4997-DFB1-4D74-987C-E2A0C153D6C9}" type="slidenum">
              <a:rPr lang="fr-CA" smtClean="0"/>
              <a:t>28</a:t>
            </a:fld>
            <a:endParaRPr lang="fr-CA"/>
          </a:p>
        </p:txBody>
      </p:sp>
      <p:sp>
        <p:nvSpPr>
          <p:cNvPr id="18" name="Rectangle 17"/>
          <p:cNvSpPr/>
          <p:nvPr/>
        </p:nvSpPr>
        <p:spPr>
          <a:xfrm>
            <a:off x="801910" y="1435049"/>
            <a:ext cx="5254180" cy="1015663"/>
          </a:xfrm>
          <a:prstGeom prst="rect">
            <a:avLst/>
          </a:prstGeom>
        </p:spPr>
        <p:txBody>
          <a:bodyPr wrap="square">
            <a:spAutoFit/>
          </a:bodyPr>
          <a:lstStyle/>
          <a:p>
            <a:pPr algn="ctr"/>
            <a:r>
              <a:rPr lang="en-US" sz="2400" b="1" dirty="0" smtClean="0">
                <a:solidFill>
                  <a:srgbClr val="002060"/>
                </a:solidFill>
                <a:latin typeface="Calibri" panose="020F0502020204030204" pitchFamily="34" charset="0"/>
                <a:sym typeface="Wingdings" panose="05000000000000000000" pitchFamily="2" charset="2"/>
              </a:rPr>
              <a:t>GPS Questions</a:t>
            </a:r>
          </a:p>
          <a:p>
            <a:pPr algn="ctr"/>
            <a:r>
              <a:rPr lang="en-US" dirty="0" smtClean="0">
                <a:solidFill>
                  <a:schemeClr val="accent1"/>
                </a:solidFill>
              </a:rPr>
              <a:t>Recording your location</a:t>
            </a:r>
            <a:endParaRPr lang="en-US" dirty="0">
              <a:solidFill>
                <a:schemeClr val="accent1"/>
              </a:solidFill>
            </a:endParaRPr>
          </a:p>
          <a:p>
            <a:pPr algn="just"/>
            <a:endParaRPr lang="en-US" dirty="0"/>
          </a:p>
        </p:txBody>
      </p:sp>
    </p:spTree>
    <p:extLst>
      <p:ext uri="{BB962C8B-B14F-4D97-AF65-F5344CB8AC3E}">
        <p14:creationId xmlns:p14="http://schemas.microsoft.com/office/powerpoint/2010/main" val="384291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982476" y="2606959"/>
            <a:ext cx="2267874" cy="2308324"/>
          </a:xfrm>
          <a:prstGeom prst="rect">
            <a:avLst/>
          </a:prstGeom>
          <a:solidFill>
            <a:schemeClr val="accent4"/>
          </a:solidFill>
        </p:spPr>
        <p:txBody>
          <a:bodyPr wrap="square" rtlCol="0">
            <a:spAutoFit/>
          </a:bodyPr>
          <a:lstStyle/>
          <a:p>
            <a:r>
              <a:rPr lang="en-US" dirty="0" smtClean="0"/>
              <a:t>Delete anything irrelevant, add video capture if needed.</a:t>
            </a:r>
          </a:p>
          <a:p>
            <a:endParaRPr lang="en-US" dirty="0"/>
          </a:p>
          <a:p>
            <a:r>
              <a:rPr lang="en-US" u="sng" dirty="0" smtClean="0"/>
              <a:t> Anything in red: </a:t>
            </a:r>
            <a:r>
              <a:rPr lang="en-US" dirty="0" smtClean="0"/>
              <a:t>Choose the option and turn back to black.</a:t>
            </a:r>
            <a:endParaRPr lang="en-US" dirty="0"/>
          </a:p>
        </p:txBody>
      </p:sp>
      <p:grpSp>
        <p:nvGrpSpPr>
          <p:cNvPr id="6" name="Group 5"/>
          <p:cNvGrpSpPr/>
          <p:nvPr/>
        </p:nvGrpSpPr>
        <p:grpSpPr>
          <a:xfrm>
            <a:off x="992703" y="5989833"/>
            <a:ext cx="5198533" cy="3030949"/>
            <a:chOff x="943937" y="6032853"/>
            <a:chExt cx="5198533" cy="3030949"/>
          </a:xfrm>
        </p:grpSpPr>
        <p:sp>
          <p:nvSpPr>
            <p:cNvPr id="20" name="Rectangle 19"/>
            <p:cNvSpPr/>
            <p:nvPr/>
          </p:nvSpPr>
          <p:spPr bwMode="auto">
            <a:xfrm>
              <a:off x="943937" y="6032853"/>
              <a:ext cx="5198533" cy="2997083"/>
            </a:xfrm>
            <a:prstGeom prst="rect">
              <a:avLst/>
            </a:prstGeom>
            <a:solidFill>
              <a:schemeClr val="bg2"/>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endParaRPr lang="en-US" dirty="0" smtClean="0"/>
            </a:p>
          </p:txBody>
        </p:sp>
        <p:pic>
          <p:nvPicPr>
            <p:cNvPr id="16" name="Picture 6" descr="SC20130222-100047.png"/>
            <p:cNvPicPr>
              <a:picLocks noChangeAspect="1"/>
            </p:cNvPicPr>
            <p:nvPr/>
          </p:nvPicPr>
          <p:blipFill rotWithShape="1">
            <a:blip r:embed="rId2">
              <a:extLst>
                <a:ext uri="{28A0092B-C50C-407E-A947-70E740481C1C}">
                  <a14:useLocalDpi xmlns:a14="http://schemas.microsoft.com/office/drawing/2010/main" val="0"/>
                </a:ext>
              </a:extLst>
            </a:blip>
            <a:srcRect b="17261"/>
            <a:stretch/>
          </p:blipFill>
          <p:spPr bwMode="auto">
            <a:xfrm>
              <a:off x="1362486" y="6476676"/>
              <a:ext cx="2083183" cy="2587126"/>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7" descr="SC20130222-10011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714" y="6873204"/>
              <a:ext cx="1222330" cy="1834099"/>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Right Arrow 17"/>
            <p:cNvSpPr>
              <a:spLocks noChangeArrowheads="1"/>
            </p:cNvSpPr>
            <p:nvPr/>
          </p:nvSpPr>
          <p:spPr bwMode="auto">
            <a:xfrm>
              <a:off x="3582469" y="7604516"/>
              <a:ext cx="228600" cy="185738"/>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FFFFFF"/>
                </a:solidFill>
                <a:latin typeface="Calibri" pitchFamily="34" charset="0"/>
                <a:ea typeface="ＭＳ Ｐゴシック" pitchFamily="34" charset="-128"/>
              </a:endParaRPr>
            </a:p>
          </p:txBody>
        </p:sp>
        <p:sp>
          <p:nvSpPr>
            <p:cNvPr id="9" name="Rectangle 8"/>
            <p:cNvSpPr/>
            <p:nvPr/>
          </p:nvSpPr>
          <p:spPr>
            <a:xfrm>
              <a:off x="2781104" y="6037346"/>
              <a:ext cx="1968883" cy="369332"/>
            </a:xfrm>
            <a:prstGeom prst="rect">
              <a:avLst/>
            </a:prstGeom>
          </p:spPr>
          <p:txBody>
            <a:bodyPr wrap="square">
              <a:spAutoFit/>
            </a:bodyPr>
            <a:lstStyle/>
            <a:p>
              <a:pPr algn="just"/>
              <a:r>
                <a:rPr lang="en-US" b="1" dirty="0" smtClean="0">
                  <a:solidFill>
                    <a:srgbClr val="002060"/>
                  </a:solidFill>
                  <a:latin typeface="Calibri" panose="020F0502020204030204" pitchFamily="34" charset="0"/>
                </a:rPr>
                <a:t>Audio Capture:</a:t>
              </a:r>
              <a:endParaRPr lang="en-US" dirty="0" smtClean="0">
                <a:solidFill>
                  <a:srgbClr val="002060"/>
                </a:solidFill>
                <a:latin typeface="Calibri" panose="020F0502020204030204" pitchFamily="34" charset="0"/>
                <a:sym typeface="Wingdings" panose="05000000000000000000" pitchFamily="2" charset="2"/>
              </a:endParaRPr>
            </a:p>
          </p:txBody>
        </p:sp>
      </p:grpSp>
      <p:sp>
        <p:nvSpPr>
          <p:cNvPr id="3" name="Rectangle 2"/>
          <p:cNvSpPr/>
          <p:nvPr/>
        </p:nvSpPr>
        <p:spPr>
          <a:xfrm>
            <a:off x="244534" y="4108336"/>
            <a:ext cx="6368931" cy="1831271"/>
          </a:xfrm>
          <a:prstGeom prst="rect">
            <a:avLst/>
          </a:prstGeom>
        </p:spPr>
        <p:txBody>
          <a:bodyPr wrap="square">
            <a:spAutoFit/>
          </a:bodyPr>
          <a:lstStyle/>
          <a:p>
            <a:pPr algn="ctr">
              <a:spcAft>
                <a:spcPts val="600"/>
              </a:spcAft>
            </a:pPr>
            <a:r>
              <a:rPr lang="en-US" b="0" i="0" dirty="0" smtClean="0">
                <a:solidFill>
                  <a:srgbClr val="333333"/>
                </a:solidFill>
                <a:effectLst/>
                <a:latin typeface="+mj-lt"/>
              </a:rPr>
              <a:t>With a media capture question you have two options:</a:t>
            </a:r>
            <a:endParaRPr lang="en-US" dirty="0">
              <a:solidFill>
                <a:srgbClr val="333333"/>
              </a:solidFill>
              <a:latin typeface="+mj-lt"/>
            </a:endParaRPr>
          </a:p>
          <a:p>
            <a:pPr marL="406400" indent="-406400" algn="just"/>
            <a:r>
              <a:rPr lang="en-US" dirty="0" smtClean="0">
                <a:solidFill>
                  <a:srgbClr val="0070C0"/>
                </a:solidFill>
                <a:latin typeface="+mj-lt"/>
              </a:rPr>
              <a:t>(A) </a:t>
            </a:r>
            <a:r>
              <a:rPr lang="en-US" dirty="0" smtClean="0">
                <a:solidFill>
                  <a:srgbClr val="333333"/>
                </a:solidFill>
                <a:latin typeface="+mj-lt"/>
              </a:rPr>
              <a:t>Press </a:t>
            </a:r>
            <a:r>
              <a:rPr lang="en-US" dirty="0" smtClean="0">
                <a:solidFill>
                  <a:srgbClr val="FF0000"/>
                </a:solidFill>
                <a:latin typeface="+mj-lt"/>
              </a:rPr>
              <a:t>“Record Sound” / “Take Picture” / “Record Video</a:t>
            </a:r>
            <a:r>
              <a:rPr lang="en-US" dirty="0" smtClean="0">
                <a:solidFill>
                  <a:srgbClr val="333333"/>
                </a:solidFill>
                <a:latin typeface="+mj-lt"/>
              </a:rPr>
              <a:t>” to capture a new one. </a:t>
            </a:r>
          </a:p>
          <a:p>
            <a:pPr algn="just"/>
            <a:endParaRPr lang="en-US" b="0" i="0" dirty="0">
              <a:solidFill>
                <a:srgbClr val="333333"/>
              </a:solidFill>
              <a:effectLst/>
              <a:latin typeface="+mj-lt"/>
            </a:endParaRPr>
          </a:p>
          <a:p>
            <a:pPr marL="338138" indent="-338138" algn="just"/>
            <a:r>
              <a:rPr lang="en-US" dirty="0" smtClean="0">
                <a:solidFill>
                  <a:schemeClr val="accent1"/>
                </a:solidFill>
                <a:latin typeface="+mj-lt"/>
              </a:rPr>
              <a:t>(B) </a:t>
            </a:r>
            <a:r>
              <a:rPr lang="en-US" dirty="0" smtClean="0">
                <a:solidFill>
                  <a:srgbClr val="333333"/>
                </a:solidFill>
                <a:latin typeface="+mj-lt"/>
              </a:rPr>
              <a:t>Instead, if you already have the file on your phone, tap</a:t>
            </a:r>
            <a:r>
              <a:rPr lang="en-US" dirty="0" smtClean="0">
                <a:solidFill>
                  <a:srgbClr val="FF0000"/>
                </a:solidFill>
                <a:latin typeface="+mj-lt"/>
              </a:rPr>
              <a:t> “Choose Image”/ “Choose Sound”.  </a:t>
            </a:r>
            <a:r>
              <a:rPr lang="en-US" dirty="0" smtClean="0">
                <a:latin typeface="+mj-lt"/>
              </a:rPr>
              <a:t>You will then select a </a:t>
            </a:r>
            <a:r>
              <a:rPr lang="en-US" b="0" i="0" dirty="0" smtClean="0">
                <a:solidFill>
                  <a:srgbClr val="333333"/>
                </a:solidFill>
                <a:effectLst/>
                <a:latin typeface="+mj-lt"/>
              </a:rPr>
              <a:t>folder </a:t>
            </a:r>
            <a:r>
              <a:rPr lang="en-US" dirty="0" smtClean="0">
                <a:solidFill>
                  <a:srgbClr val="333333"/>
                </a:solidFill>
                <a:latin typeface="+mj-lt"/>
              </a:rPr>
              <a:t>and file</a:t>
            </a:r>
            <a:r>
              <a:rPr lang="en-US" b="0" i="0" dirty="0" smtClean="0">
                <a:solidFill>
                  <a:srgbClr val="333333"/>
                </a:solidFill>
                <a:effectLst/>
                <a:latin typeface="+mj-lt"/>
              </a:rPr>
              <a:t>.</a:t>
            </a:r>
          </a:p>
        </p:txBody>
      </p:sp>
      <p:grpSp>
        <p:nvGrpSpPr>
          <p:cNvPr id="2" name="Group 1"/>
          <p:cNvGrpSpPr/>
          <p:nvPr/>
        </p:nvGrpSpPr>
        <p:grpSpPr>
          <a:xfrm>
            <a:off x="943936" y="1476106"/>
            <a:ext cx="5198533" cy="2505059"/>
            <a:chOff x="846402" y="1852262"/>
            <a:chExt cx="5198533" cy="2505059"/>
          </a:xfrm>
        </p:grpSpPr>
        <p:sp>
          <p:nvSpPr>
            <p:cNvPr id="4" name="Rectangle 3"/>
            <p:cNvSpPr/>
            <p:nvPr/>
          </p:nvSpPr>
          <p:spPr bwMode="auto">
            <a:xfrm>
              <a:off x="846402" y="1852262"/>
              <a:ext cx="5198533" cy="2505059"/>
            </a:xfrm>
            <a:prstGeom prst="rect">
              <a:avLst/>
            </a:prstGeom>
            <a:solidFill>
              <a:schemeClr val="bg2"/>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endParaRPr lang="en-US" dirty="0" smtClean="0"/>
            </a:p>
          </p:txBody>
        </p:sp>
        <p:pic>
          <p:nvPicPr>
            <p:cNvPr id="12290" name="Picture 2" descr="https://confluence.dimagi.com/download/attachments/7831876/image_capture_28.png?version=1&amp;modificationDate=1376346408117&amp;api=v2"/>
            <p:cNvPicPr>
              <a:picLocks noChangeAspect="1" noChangeArrowheads="1"/>
            </p:cNvPicPr>
            <p:nvPr/>
          </p:nvPicPr>
          <p:blipFill rotWithShape="1">
            <a:blip r:embed="rId4">
              <a:extLst>
                <a:ext uri="{28A0092B-C50C-407E-A947-70E740481C1C}">
                  <a14:useLocalDpi xmlns:a14="http://schemas.microsoft.com/office/drawing/2010/main" val="0"/>
                </a:ext>
              </a:extLst>
            </a:blip>
            <a:srcRect b="53555"/>
            <a:stretch/>
          </p:blipFill>
          <p:spPr bwMode="auto">
            <a:xfrm>
              <a:off x="2163478" y="2236004"/>
              <a:ext cx="2661916" cy="2060521"/>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2712327" y="1866672"/>
              <a:ext cx="1968883" cy="369332"/>
            </a:xfrm>
            <a:prstGeom prst="rect">
              <a:avLst/>
            </a:prstGeom>
          </p:spPr>
          <p:txBody>
            <a:bodyPr wrap="square">
              <a:spAutoFit/>
            </a:bodyPr>
            <a:lstStyle/>
            <a:p>
              <a:pPr algn="just"/>
              <a:r>
                <a:rPr lang="en-US" b="1" dirty="0" smtClean="0">
                  <a:solidFill>
                    <a:srgbClr val="002060"/>
                  </a:solidFill>
                  <a:latin typeface="Calibri" panose="020F0502020204030204" pitchFamily="34" charset="0"/>
                </a:rPr>
                <a:t>Image Capture:</a:t>
              </a:r>
              <a:endParaRPr lang="en-US" dirty="0" smtClean="0">
                <a:solidFill>
                  <a:srgbClr val="002060"/>
                </a:solidFill>
                <a:latin typeface="Calibri" panose="020F0502020204030204" pitchFamily="34" charset="0"/>
                <a:sym typeface="Wingdings" panose="05000000000000000000" pitchFamily="2" charset="2"/>
              </a:endParaRPr>
            </a:p>
          </p:txBody>
        </p:sp>
      </p:gr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b="11484"/>
          <a:stretch/>
        </p:blipFill>
        <p:spPr>
          <a:xfrm>
            <a:off x="0" y="-10892"/>
            <a:ext cx="6858000" cy="1433292"/>
          </a:xfrm>
          <a:prstGeom prst="rect">
            <a:avLst/>
          </a:prstGeom>
        </p:spPr>
      </p:pic>
      <p:sp>
        <p:nvSpPr>
          <p:cNvPr id="15" name="Rectangle 14"/>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Filling in Your Forms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5" name="Slide Number Placeholder 4"/>
          <p:cNvSpPr>
            <a:spLocks noGrp="1"/>
          </p:cNvSpPr>
          <p:nvPr>
            <p:ph type="sldNum" sz="quarter" idx="12"/>
          </p:nvPr>
        </p:nvSpPr>
        <p:spPr/>
        <p:txBody>
          <a:bodyPr/>
          <a:lstStyle/>
          <a:p>
            <a:fld id="{45FB4997-DFB1-4D74-987C-E2A0C153D6C9}" type="slidenum">
              <a:rPr lang="fr-CA" smtClean="0"/>
              <a:t>29</a:t>
            </a:fld>
            <a:endParaRPr lang="fr-CA"/>
          </a:p>
        </p:txBody>
      </p:sp>
    </p:spTree>
    <p:extLst>
      <p:ext uri="{BB962C8B-B14F-4D97-AF65-F5344CB8AC3E}">
        <p14:creationId xmlns:p14="http://schemas.microsoft.com/office/powerpoint/2010/main" val="319610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5" name="Rectangle 4"/>
          <p:cNvSpPr/>
          <p:nvPr/>
        </p:nvSpPr>
        <p:spPr>
          <a:xfrm>
            <a:off x="0" y="104915"/>
            <a:ext cx="4788344"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Table of Contents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7" name="Slide Number Placeholder 6"/>
          <p:cNvSpPr>
            <a:spLocks noGrp="1"/>
          </p:cNvSpPr>
          <p:nvPr>
            <p:ph type="sldNum" sz="quarter" idx="12"/>
          </p:nvPr>
        </p:nvSpPr>
        <p:spPr/>
        <p:txBody>
          <a:bodyPr/>
          <a:lstStyle/>
          <a:p>
            <a:fld id="{45FB4997-DFB1-4D74-987C-E2A0C153D6C9}" type="slidenum">
              <a:rPr lang="fr-CA" smtClean="0"/>
              <a:t>3</a:t>
            </a:fld>
            <a:endParaRPr lang="fr-CA"/>
          </a:p>
        </p:txBody>
      </p:sp>
    </p:spTree>
    <p:extLst>
      <p:ext uri="{BB962C8B-B14F-4D97-AF65-F5344CB8AC3E}">
        <p14:creationId xmlns:p14="http://schemas.microsoft.com/office/powerpoint/2010/main" val="1291299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41462" y="2134695"/>
            <a:ext cx="1574800" cy="1754326"/>
          </a:xfrm>
          <a:prstGeom prst="rect">
            <a:avLst/>
          </a:prstGeom>
          <a:solidFill>
            <a:schemeClr val="accent4"/>
          </a:solidFill>
        </p:spPr>
        <p:txBody>
          <a:bodyPr wrap="square" rtlCol="0">
            <a:spAutoFit/>
          </a:bodyPr>
          <a:lstStyle/>
          <a:p>
            <a:r>
              <a:rPr lang="en-US" dirty="0" smtClean="0"/>
              <a:t>Delete if irrelevant. If you know what happens next, please add in here.</a:t>
            </a:r>
            <a:endParaRPr lang="en-US" dirty="0"/>
          </a:p>
        </p:txBody>
      </p:sp>
      <p:sp>
        <p:nvSpPr>
          <p:cNvPr id="11" name="Rectangle 10"/>
          <p:cNvSpPr/>
          <p:nvPr/>
        </p:nvSpPr>
        <p:spPr>
          <a:xfrm>
            <a:off x="893495" y="1773872"/>
            <a:ext cx="5239809" cy="1538883"/>
          </a:xfrm>
          <a:prstGeom prst="rect">
            <a:avLst/>
          </a:prstGeom>
        </p:spPr>
        <p:txBody>
          <a:bodyPr wrap="square">
            <a:spAutoFit/>
          </a:bodyPr>
          <a:lstStyle/>
          <a:p>
            <a:pPr algn="ctr"/>
            <a:r>
              <a:rPr lang="en-US" sz="2200" b="1" dirty="0" smtClean="0">
                <a:solidFill>
                  <a:schemeClr val="accent1"/>
                </a:solidFill>
                <a:latin typeface="Calibri" panose="020F0502020204030204" pitchFamily="34" charset="0"/>
              </a:rPr>
              <a:t>Barcode Scanning</a:t>
            </a:r>
          </a:p>
          <a:p>
            <a:pPr algn="ctr"/>
            <a:endParaRPr lang="en-US" b="1" dirty="0" smtClean="0">
              <a:latin typeface="Calibri" panose="020F0502020204030204" pitchFamily="34" charset="0"/>
            </a:endParaRPr>
          </a:p>
          <a:p>
            <a:pPr algn="ctr"/>
            <a:r>
              <a:rPr lang="en-US" dirty="0" smtClean="0"/>
              <a:t>For a barcode question, tap “Get Barcode”. This will launch a barcode scanner application for you to use on the barcode. </a:t>
            </a:r>
            <a:endParaRPr lang="en-US" dirty="0" smtClean="0">
              <a:solidFill>
                <a:srgbClr val="FF0000"/>
              </a:solidFill>
              <a:latin typeface="Calibri" panose="020F0502020204030204" pitchFamily="34" charset="0"/>
              <a:sym typeface="Wingdings" panose="05000000000000000000" pitchFamily="2" charset="2"/>
            </a:endParaRPr>
          </a:p>
        </p:txBody>
      </p:sp>
      <p:grpSp>
        <p:nvGrpSpPr>
          <p:cNvPr id="2" name="Group 1"/>
          <p:cNvGrpSpPr/>
          <p:nvPr/>
        </p:nvGrpSpPr>
        <p:grpSpPr>
          <a:xfrm>
            <a:off x="2107932" y="3556000"/>
            <a:ext cx="2810933" cy="4334933"/>
            <a:chOff x="2082800" y="3335867"/>
            <a:chExt cx="2810933" cy="4334933"/>
          </a:xfrm>
        </p:grpSpPr>
        <p:sp>
          <p:nvSpPr>
            <p:cNvPr id="13" name="Rectangle 12"/>
            <p:cNvSpPr/>
            <p:nvPr/>
          </p:nvSpPr>
          <p:spPr bwMode="auto">
            <a:xfrm>
              <a:off x="2082800" y="3335867"/>
              <a:ext cx="2810933" cy="4334933"/>
            </a:xfrm>
            <a:prstGeom prst="rect">
              <a:avLst/>
            </a:prstGeom>
            <a:solidFill>
              <a:schemeClr val="bg2"/>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endParaRPr lang="en-US" dirty="0" smtClean="0"/>
            </a:p>
          </p:txBody>
        </p:sp>
        <p:pic>
          <p:nvPicPr>
            <p:cNvPr id="26626" name="Picture 2" descr="https://confluence.dimagi.com/download/attachments/7831876/barcode_28.png?version=1&amp;modificationDate=1376427085584&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439" y="3578400"/>
              <a:ext cx="2309919" cy="3849865"/>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8" name="Rectangle 7"/>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Filling in Your Forms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3" name="Slide Number Placeholder 2"/>
          <p:cNvSpPr>
            <a:spLocks noGrp="1"/>
          </p:cNvSpPr>
          <p:nvPr>
            <p:ph type="sldNum" sz="quarter" idx="12"/>
          </p:nvPr>
        </p:nvSpPr>
        <p:spPr/>
        <p:txBody>
          <a:bodyPr/>
          <a:lstStyle/>
          <a:p>
            <a:fld id="{45FB4997-DFB1-4D74-987C-E2A0C153D6C9}" type="slidenum">
              <a:rPr lang="fr-CA" smtClean="0"/>
              <a:t>30</a:t>
            </a:fld>
            <a:endParaRPr lang="fr-CA"/>
          </a:p>
        </p:txBody>
      </p:sp>
    </p:spTree>
    <p:extLst>
      <p:ext uri="{BB962C8B-B14F-4D97-AF65-F5344CB8AC3E}">
        <p14:creationId xmlns:p14="http://schemas.microsoft.com/office/powerpoint/2010/main" val="2521681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775" y="1602078"/>
            <a:ext cx="5876396" cy="1538883"/>
          </a:xfrm>
          <a:prstGeom prst="rect">
            <a:avLst/>
          </a:prstGeom>
        </p:spPr>
        <p:txBody>
          <a:bodyPr wrap="square">
            <a:spAutoFit/>
          </a:bodyPr>
          <a:lstStyle/>
          <a:p>
            <a:pPr algn="ctr"/>
            <a:r>
              <a:rPr lang="en-US" i="1" dirty="0">
                <a:latin typeface="Calibri" panose="020F0502020204030204" pitchFamily="34" charset="0"/>
              </a:rPr>
              <a:t>A</a:t>
            </a:r>
            <a:r>
              <a:rPr lang="en-US" i="1" dirty="0" smtClean="0">
                <a:latin typeface="Calibri" panose="020F0502020204030204" pitchFamily="34" charset="0"/>
              </a:rPr>
              <a:t>ccidentally selected a choice that you wanted to leave blank? Need to change an answer? </a:t>
            </a:r>
          </a:p>
          <a:p>
            <a:pPr algn="just"/>
            <a:endParaRPr lang="en-US" i="1" dirty="0">
              <a:latin typeface="Calibri" panose="020F0502020204030204" pitchFamily="34" charset="0"/>
            </a:endParaRPr>
          </a:p>
          <a:p>
            <a:pPr algn="ctr"/>
            <a:r>
              <a:rPr lang="en-US" sz="2000" dirty="0" smtClean="0">
                <a:latin typeface="Calibri" panose="020F0502020204030204" pitchFamily="34" charset="0"/>
              </a:rPr>
              <a:t>You can remove your choice through the</a:t>
            </a:r>
          </a:p>
          <a:p>
            <a:pPr algn="ctr"/>
            <a:r>
              <a:rPr lang="en-US" sz="2000" dirty="0" smtClean="0">
                <a:latin typeface="Calibri" panose="020F0502020204030204" pitchFamily="34" charset="0"/>
              </a:rPr>
              <a:t> "remove response" tool.</a:t>
            </a:r>
            <a:endParaRPr lang="en-US" sz="2000" dirty="0">
              <a:latin typeface="Calibri" panose="020F0502020204030204" pitchFamily="34" charset="0"/>
            </a:endParaRPr>
          </a:p>
        </p:txBody>
      </p:sp>
      <p:pic>
        <p:nvPicPr>
          <p:cNvPr id="5" name="Content Placeholder 7" descr="remove respons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6839" y="3226276"/>
            <a:ext cx="2624138" cy="3933825"/>
          </a:xfrm>
          <a:prstGeom prst="rect">
            <a:avLst/>
          </a:prstGeom>
        </p:spPr>
      </p:pic>
      <p:pic>
        <p:nvPicPr>
          <p:cNvPr id="6" name="Picture 8" descr="remove respons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096" y="3226276"/>
            <a:ext cx="2632075"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728794" y="7360391"/>
            <a:ext cx="22402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sz="1600" dirty="0">
                <a:solidFill>
                  <a:srgbClr val="0070C0"/>
                </a:solidFill>
                <a:latin typeface="Calibri" panose="020F0502020204030204" pitchFamily="34" charset="0"/>
              </a:rPr>
              <a:t>①</a:t>
            </a:r>
            <a:r>
              <a:rPr lang="en-US" sz="1600" dirty="0" smtClean="0">
                <a:latin typeface="Calibri" panose="020F0502020204030204" pitchFamily="34" charset="0"/>
              </a:rPr>
              <a:t> T</a:t>
            </a:r>
            <a:r>
              <a:rPr lang="th-TH" sz="1600" dirty="0">
                <a:latin typeface="Calibri" panose="020F0502020204030204" pitchFamily="34" charset="0"/>
              </a:rPr>
              <a:t>o remove </a:t>
            </a:r>
            <a:r>
              <a:rPr lang="en-US" sz="1600" dirty="0">
                <a:latin typeface="Calibri" panose="020F0502020204030204" pitchFamily="34" charset="0"/>
              </a:rPr>
              <a:t>a previous </a:t>
            </a:r>
            <a:r>
              <a:rPr lang="th-TH" sz="1600" dirty="0">
                <a:latin typeface="Calibri" panose="020F0502020204030204" pitchFamily="34" charset="0"/>
              </a:rPr>
              <a:t>response,</a:t>
            </a:r>
            <a:r>
              <a:rPr lang="en-US" sz="1600" dirty="0">
                <a:latin typeface="Calibri" panose="020F0502020204030204" pitchFamily="34" charset="0"/>
              </a:rPr>
              <a:t> hold down the option and then</a:t>
            </a:r>
            <a:r>
              <a:rPr lang="en-US" sz="1600" b="1" dirty="0">
                <a:latin typeface="Calibri" panose="020F0502020204030204" pitchFamily="34" charset="0"/>
              </a:rPr>
              <a:t> </a:t>
            </a:r>
            <a:r>
              <a:rPr lang="en-US" sz="1600" dirty="0" smtClean="0">
                <a:latin typeface="Calibri" panose="020F0502020204030204" pitchFamily="34" charset="0"/>
              </a:rPr>
              <a:t>select</a:t>
            </a:r>
          </a:p>
          <a:p>
            <a:pPr algn="just" eaLnBrk="1" hangingPunct="1"/>
            <a:r>
              <a:rPr lang="en-US" altLang="en-US" sz="1600" dirty="0" smtClean="0">
                <a:latin typeface="Calibri" panose="020F0502020204030204" pitchFamily="34" charset="0"/>
              </a:rPr>
              <a:t>“</a:t>
            </a:r>
            <a:r>
              <a:rPr lang="en-US" sz="1600" dirty="0">
                <a:latin typeface="Calibri" panose="020F0502020204030204" pitchFamily="34" charset="0"/>
              </a:rPr>
              <a:t>Remove response.</a:t>
            </a:r>
            <a:r>
              <a:rPr lang="en-US" altLang="en-US" sz="1600" dirty="0">
                <a:latin typeface="Calibri" panose="020F0502020204030204" pitchFamily="34" charset="0"/>
              </a:rPr>
              <a:t>”</a:t>
            </a:r>
            <a:r>
              <a:rPr lang="en-US" sz="1600" dirty="0">
                <a:latin typeface="Calibri" panose="020F0502020204030204" pitchFamily="34" charset="0"/>
              </a:rPr>
              <a:t>  </a:t>
            </a:r>
            <a:r>
              <a:rPr lang="th-TH" sz="1600" dirty="0">
                <a:latin typeface="Calibri" panose="020F0502020204030204" pitchFamily="34" charset="0"/>
              </a:rPr>
              <a:t>  </a:t>
            </a:r>
            <a:endParaRPr lang="en-US" sz="1600" dirty="0">
              <a:latin typeface="Calibri" panose="020F0502020204030204" pitchFamily="34" charset="0"/>
            </a:endParaRPr>
          </a:p>
        </p:txBody>
      </p:sp>
      <p:sp>
        <p:nvSpPr>
          <p:cNvPr id="8" name="Rectangle 6"/>
          <p:cNvSpPr>
            <a:spLocks noChangeArrowheads="1"/>
          </p:cNvSpPr>
          <p:nvPr/>
        </p:nvSpPr>
        <p:spPr bwMode="auto">
          <a:xfrm>
            <a:off x="3603095" y="7275115"/>
            <a:ext cx="26320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sz="1600" dirty="0" smtClean="0">
                <a:solidFill>
                  <a:srgbClr val="0070C0"/>
                </a:solidFill>
                <a:latin typeface="Calibri" panose="020F0502020204030204" pitchFamily="34" charset="0"/>
              </a:rPr>
              <a:t>② </a:t>
            </a:r>
            <a:r>
              <a:rPr lang="en-US" sz="1600" dirty="0" smtClean="0">
                <a:latin typeface="Calibri" panose="020F0502020204030204" pitchFamily="34" charset="0"/>
              </a:rPr>
              <a:t> You </a:t>
            </a:r>
            <a:r>
              <a:rPr lang="en-US" sz="1600" dirty="0">
                <a:latin typeface="Calibri" panose="020F0502020204030204" pitchFamily="34" charset="0"/>
              </a:rPr>
              <a:t>will </a:t>
            </a:r>
            <a:r>
              <a:rPr lang="en-US" sz="1600" dirty="0" smtClean="0">
                <a:latin typeface="Calibri" panose="020F0502020204030204" pitchFamily="34" charset="0"/>
              </a:rPr>
              <a:t>see a pop up. If </a:t>
            </a:r>
            <a:r>
              <a:rPr lang="en-US" sz="1600" dirty="0">
                <a:latin typeface="Calibri" panose="020F0502020204030204" pitchFamily="34" charset="0"/>
              </a:rPr>
              <a:t>you want to clear your response, select </a:t>
            </a:r>
            <a:r>
              <a:rPr lang="en-US" altLang="en-US" sz="1600" dirty="0">
                <a:latin typeface="Calibri" panose="020F0502020204030204" pitchFamily="34" charset="0"/>
              </a:rPr>
              <a:t>“</a:t>
            </a:r>
            <a:r>
              <a:rPr lang="en-US" sz="1600" dirty="0">
                <a:latin typeface="Calibri" panose="020F0502020204030204" pitchFamily="34" charset="0"/>
              </a:rPr>
              <a:t>Remove response.</a:t>
            </a:r>
            <a:r>
              <a:rPr lang="en-US" altLang="en-US" sz="1600" dirty="0">
                <a:latin typeface="Calibri" panose="020F0502020204030204" pitchFamily="34" charset="0"/>
              </a:rPr>
              <a:t>”</a:t>
            </a:r>
            <a:r>
              <a:rPr lang="en-US" sz="1600" dirty="0">
                <a:latin typeface="Calibri" panose="020F0502020204030204" pitchFamily="34" charset="0"/>
              </a:rPr>
              <a:t>  </a:t>
            </a:r>
            <a:r>
              <a:rPr lang="en-US" sz="1600" dirty="0" smtClean="0">
                <a:latin typeface="Calibri" panose="020F0502020204030204" pitchFamily="34" charset="0"/>
              </a:rPr>
              <a:t>If you did not wish to edit your answer, click “Cancel”</a:t>
            </a:r>
            <a:endParaRPr lang="en-US" sz="1600" dirty="0">
              <a:latin typeface="Calibri" panose="020F050202020403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0" name="Rectangle 9"/>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Remove A Response</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4" name="Slide Number Placeholder 3"/>
          <p:cNvSpPr>
            <a:spLocks noGrp="1"/>
          </p:cNvSpPr>
          <p:nvPr>
            <p:ph type="sldNum" sz="quarter" idx="12"/>
          </p:nvPr>
        </p:nvSpPr>
        <p:spPr/>
        <p:txBody>
          <a:bodyPr/>
          <a:lstStyle/>
          <a:p>
            <a:fld id="{45FB4997-DFB1-4D74-987C-E2A0C153D6C9}" type="slidenum">
              <a:rPr lang="fr-CA" smtClean="0"/>
              <a:t>31</a:t>
            </a:fld>
            <a:endParaRPr lang="fr-CA"/>
          </a:p>
        </p:txBody>
      </p:sp>
    </p:spTree>
    <p:extLst>
      <p:ext uri="{BB962C8B-B14F-4D97-AF65-F5344CB8AC3E}">
        <p14:creationId xmlns:p14="http://schemas.microsoft.com/office/powerpoint/2010/main" val="1884634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10314" y="3740071"/>
            <a:ext cx="2399770" cy="3459971"/>
            <a:chOff x="541338" y="1660525"/>
            <a:chExt cx="2598737" cy="3614738"/>
          </a:xfrm>
        </p:grpSpPr>
        <p:pic>
          <p:nvPicPr>
            <p:cNvPr id="3" name="Picture 5" descr="end of for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338" y="1660525"/>
              <a:ext cx="2598737" cy="3614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5204" y="2875228"/>
              <a:ext cx="2462742" cy="584775"/>
            </a:xfrm>
            <a:prstGeom prst="rect">
              <a:avLst/>
            </a:prstGeom>
            <a:solidFill>
              <a:schemeClr val="bg1"/>
            </a:solidFill>
          </p:spPr>
          <p:txBody>
            <a:bodyPr wrap="square" rtlCol="0">
              <a:spAutoFit/>
            </a:bodyPr>
            <a:lstStyle/>
            <a:p>
              <a:pPr algn="ctr"/>
              <a:r>
                <a:rPr lang="en-US" sz="1600" dirty="0" smtClean="0"/>
                <a:t>You are at the end of your form.</a:t>
              </a:r>
              <a:endParaRPr lang="en-US" sz="1600" dirty="0"/>
            </a:p>
          </p:txBody>
        </p:sp>
      </p:grpSp>
      <p:sp>
        <p:nvSpPr>
          <p:cNvPr id="7" name="Rectangle 4"/>
          <p:cNvSpPr>
            <a:spLocks noChangeArrowheads="1"/>
          </p:cNvSpPr>
          <p:nvPr/>
        </p:nvSpPr>
        <p:spPr bwMode="auto">
          <a:xfrm>
            <a:off x="304137" y="1815659"/>
            <a:ext cx="575865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200" b="1" dirty="0" smtClean="0">
                <a:solidFill>
                  <a:schemeClr val="accent1"/>
                </a:solidFill>
                <a:latin typeface="Calibri" panose="020F0502020204030204" pitchFamily="34" charset="0"/>
              </a:rPr>
              <a:t>Submit the data</a:t>
            </a:r>
            <a:endParaRPr lang="en-US" sz="2200" dirty="0">
              <a:latin typeface="Calibri" panose="020F0502020204030204" pitchFamily="34" charset="0"/>
            </a:endParaRPr>
          </a:p>
          <a:p>
            <a:pPr algn="just" eaLnBrk="1" hangingPunct="1"/>
            <a:endParaRPr lang="en-US" sz="2200" dirty="0" smtClean="0">
              <a:latin typeface="Calibri" panose="020F0502020204030204" pitchFamily="34" charset="0"/>
            </a:endParaRPr>
          </a:p>
          <a:p>
            <a:pPr algn="ctr" eaLnBrk="1" hangingPunct="1"/>
            <a:r>
              <a:rPr lang="en-US" sz="2200" dirty="0" smtClean="0">
                <a:latin typeface="Calibri" panose="020F0502020204030204" pitchFamily="34" charset="0"/>
              </a:rPr>
              <a:t>Made it to the end of the form? Congratulations! You’re ready to submit the data.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9" name="Rectangle 8"/>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Submit Your Data</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6" name="Slide Number Placeholder 5"/>
          <p:cNvSpPr>
            <a:spLocks noGrp="1"/>
          </p:cNvSpPr>
          <p:nvPr>
            <p:ph type="sldNum" sz="quarter" idx="12"/>
          </p:nvPr>
        </p:nvSpPr>
        <p:spPr/>
        <p:txBody>
          <a:bodyPr/>
          <a:lstStyle/>
          <a:p>
            <a:fld id="{45FB4997-DFB1-4D74-987C-E2A0C153D6C9}" type="slidenum">
              <a:rPr lang="fr-CA" smtClean="0"/>
              <a:t>32</a:t>
            </a:fld>
            <a:endParaRPr lang="fr-CA"/>
          </a:p>
        </p:txBody>
      </p:sp>
      <p:sp>
        <p:nvSpPr>
          <p:cNvPr id="2" name="TextBox 1"/>
          <p:cNvSpPr txBox="1"/>
          <p:nvPr/>
        </p:nvSpPr>
        <p:spPr>
          <a:xfrm>
            <a:off x="513186" y="3469510"/>
            <a:ext cx="3500014" cy="4001095"/>
          </a:xfrm>
          <a:prstGeom prst="rect">
            <a:avLst/>
          </a:prstGeom>
          <a:noFill/>
        </p:spPr>
        <p:txBody>
          <a:bodyPr wrap="square" rtlCol="0">
            <a:spAutoFit/>
          </a:bodyPr>
          <a:lstStyle/>
          <a:p>
            <a:pPr algn="just"/>
            <a:endParaRPr lang="en-US" sz="2000" dirty="0">
              <a:latin typeface="Calibri" panose="020F0502020204030204" pitchFamily="34" charset="0"/>
            </a:endParaRPr>
          </a:p>
          <a:p>
            <a:pPr marL="406400" indent="-406400" algn="just"/>
            <a:r>
              <a:rPr lang="en-US" dirty="0">
                <a:solidFill>
                  <a:srgbClr val="0070C0"/>
                </a:solidFill>
                <a:latin typeface="Calibri" panose="020F0502020204030204" pitchFamily="34" charset="0"/>
              </a:rPr>
              <a:t>①</a:t>
            </a:r>
            <a:r>
              <a:rPr lang="en-US" dirty="0">
                <a:latin typeface="Calibri" panose="020F0502020204030204" pitchFamily="34" charset="0"/>
              </a:rPr>
              <a:t> Make sure there is a check mark next to “mark form as finalized”</a:t>
            </a:r>
          </a:p>
          <a:p>
            <a:pPr algn="just"/>
            <a:endParaRPr lang="en-US" dirty="0">
              <a:latin typeface="Calibri" panose="020F0502020204030204" pitchFamily="34" charset="0"/>
            </a:endParaRPr>
          </a:p>
          <a:p>
            <a:pPr marL="406400" indent="-406400" algn="just"/>
            <a:r>
              <a:rPr lang="en-US" dirty="0">
                <a:solidFill>
                  <a:srgbClr val="0070C0"/>
                </a:solidFill>
                <a:latin typeface="Calibri" panose="020F0502020204030204" pitchFamily="34" charset="0"/>
              </a:rPr>
              <a:t>②</a:t>
            </a:r>
            <a:r>
              <a:rPr lang="en-US" b="1" dirty="0">
                <a:solidFill>
                  <a:schemeClr val="accent1"/>
                </a:solidFill>
                <a:latin typeface="Calibri" panose="020F0502020204030204" pitchFamily="34" charset="0"/>
              </a:rPr>
              <a:t> </a:t>
            </a:r>
            <a:r>
              <a:rPr lang="en-US" b="1" dirty="0" smtClean="0">
                <a:solidFill>
                  <a:schemeClr val="accent1"/>
                </a:solidFill>
                <a:latin typeface="Calibri" panose="020F0502020204030204" pitchFamily="34" charset="0"/>
              </a:rPr>
              <a:t>  </a:t>
            </a:r>
            <a:r>
              <a:rPr lang="en-US" dirty="0" smtClean="0">
                <a:latin typeface="Calibri" panose="020F0502020204030204" pitchFamily="34" charset="0"/>
              </a:rPr>
              <a:t>Tap </a:t>
            </a:r>
            <a:r>
              <a:rPr lang="en-US" dirty="0">
                <a:latin typeface="Calibri" panose="020F0502020204030204" pitchFamily="34" charset="0"/>
              </a:rPr>
              <a:t>“Save Form and Exit”</a:t>
            </a:r>
          </a:p>
          <a:p>
            <a:pPr algn="just"/>
            <a:endParaRPr lang="en-US" altLang="en-US" dirty="0">
              <a:latin typeface="Calibri" panose="020F0502020204030204" pitchFamily="34" charset="0"/>
            </a:endParaRPr>
          </a:p>
          <a:p>
            <a:pPr marL="406400" indent="-406400" algn="just"/>
            <a:r>
              <a:rPr lang="en-US" dirty="0" smtClean="0">
                <a:solidFill>
                  <a:srgbClr val="0070C0"/>
                </a:solidFill>
                <a:latin typeface="Calibri" panose="020F0502020204030204" pitchFamily="34" charset="0"/>
              </a:rPr>
              <a:t>③</a:t>
            </a:r>
            <a:r>
              <a:rPr lang="en-US" dirty="0" smtClean="0">
                <a:latin typeface="Calibri" panose="020F0502020204030204" pitchFamily="34" charset="0"/>
              </a:rPr>
              <a:t> You </a:t>
            </a:r>
            <a:r>
              <a:rPr lang="en-US" dirty="0">
                <a:latin typeface="Calibri" panose="020F0502020204030204" pitchFamily="34" charset="0"/>
              </a:rPr>
              <a:t>will now see a message stating whether or not your form was submitted. If your form was not submitted, it will remain on the phone until a network signal is found.</a:t>
            </a:r>
          </a:p>
          <a:p>
            <a:endParaRPr lang="en-US" dirty="0"/>
          </a:p>
        </p:txBody>
      </p:sp>
    </p:spTree>
    <p:extLst>
      <p:ext uri="{BB962C8B-B14F-4D97-AF65-F5344CB8AC3E}">
        <p14:creationId xmlns:p14="http://schemas.microsoft.com/office/powerpoint/2010/main" val="2489157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278430" y="6589455"/>
            <a:ext cx="633447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1600" u="sng" dirty="0" smtClean="0">
                <a:latin typeface="Calibri" panose="020F0502020204030204" pitchFamily="34" charset="0"/>
              </a:rPr>
              <a:t>From the home screen</a:t>
            </a:r>
            <a:r>
              <a:rPr lang="en-US" sz="1600" dirty="0" smtClean="0">
                <a:latin typeface="Calibri" panose="020F0502020204030204" pitchFamily="34" charset="0"/>
              </a:rPr>
              <a:t>: </a:t>
            </a:r>
          </a:p>
          <a:p>
            <a:pPr marL="287338" indent="-236538" algn="just" eaLnBrk="1" hangingPunct="1"/>
            <a:r>
              <a:rPr lang="en-US" sz="1600" b="1" dirty="0" smtClean="0">
                <a:solidFill>
                  <a:schemeClr val="accent1"/>
                </a:solidFill>
                <a:latin typeface="Calibri" panose="020F0502020204030204" pitchFamily="34" charset="0"/>
              </a:rPr>
              <a:t>1. </a:t>
            </a:r>
            <a:r>
              <a:rPr lang="en-US" sz="1600" dirty="0" smtClean="0">
                <a:latin typeface="Calibri" panose="020F0502020204030204" pitchFamily="34" charset="0"/>
              </a:rPr>
              <a:t>Note the text under the “Sync with  Server button. It will </a:t>
            </a:r>
            <a:r>
              <a:rPr lang="en-US" altLang="ja-JP" sz="1600" dirty="0" smtClean="0">
                <a:latin typeface="Calibri" panose="020F0502020204030204" pitchFamily="34" charset="0"/>
              </a:rPr>
              <a:t>indicate if there are pending forms. If there are many pending forms, the text will turn red to alert you. </a:t>
            </a:r>
            <a:endParaRPr lang="en-US" sz="1600" dirty="0" smtClean="0">
              <a:latin typeface="Calibri" panose="020F0502020204030204" pitchFamily="34" charset="0"/>
            </a:endParaRPr>
          </a:p>
          <a:p>
            <a:pPr algn="just" eaLnBrk="1" hangingPunct="1"/>
            <a:endParaRPr lang="en-US" sz="1600" dirty="0">
              <a:latin typeface="Calibri" panose="020F0502020204030204" pitchFamily="34" charset="0"/>
            </a:endParaRPr>
          </a:p>
          <a:p>
            <a:pPr marL="236538" indent="-236538" algn="just" eaLnBrk="1" hangingPunct="1"/>
            <a:r>
              <a:rPr lang="en-US" sz="1600" b="1" dirty="0" smtClean="0">
                <a:solidFill>
                  <a:schemeClr val="accent1"/>
                </a:solidFill>
                <a:latin typeface="Calibri" panose="020F0502020204030204" pitchFamily="34" charset="0"/>
              </a:rPr>
              <a:t>2</a:t>
            </a:r>
            <a:r>
              <a:rPr lang="en-US" sz="1600" dirty="0" smtClean="0">
                <a:latin typeface="Calibri" panose="020F0502020204030204" pitchFamily="34" charset="0"/>
              </a:rPr>
              <a:t>. Tap “Sync with Server” and wait for the forms to be submitted.</a:t>
            </a:r>
          </a:p>
          <a:p>
            <a:pPr algn="just" eaLnBrk="1" hangingPunct="1"/>
            <a:endParaRPr lang="en-US" sz="1600" dirty="0" smtClean="0">
              <a:latin typeface="Calibri" panose="020F0502020204030204" pitchFamily="34" charset="0"/>
            </a:endParaRPr>
          </a:p>
        </p:txBody>
      </p:sp>
      <p:sp>
        <p:nvSpPr>
          <p:cNvPr id="9" name="Rectangle 8"/>
          <p:cNvSpPr/>
          <p:nvPr/>
        </p:nvSpPr>
        <p:spPr>
          <a:xfrm>
            <a:off x="311525" y="1031797"/>
            <a:ext cx="6615040" cy="553998"/>
          </a:xfrm>
          <a:prstGeom prst="rect">
            <a:avLst/>
          </a:prstGeom>
        </p:spPr>
        <p:txBody>
          <a:bodyPr wrap="square">
            <a:spAutoFit/>
          </a:bodyPr>
          <a:lstStyle/>
          <a:p>
            <a:r>
              <a:rPr lang="en-US" sz="3000" b="1" dirty="0" smtClean="0">
                <a:latin typeface="Calibri" panose="020F0502020204030204" pitchFamily="34" charset="0"/>
              </a:rPr>
              <a:t>Check that your forms were submitted</a:t>
            </a:r>
          </a:p>
        </p:txBody>
      </p:sp>
      <p:grpSp>
        <p:nvGrpSpPr>
          <p:cNvPr id="11" name="Group 10"/>
          <p:cNvGrpSpPr/>
          <p:nvPr/>
        </p:nvGrpSpPr>
        <p:grpSpPr>
          <a:xfrm>
            <a:off x="1992739" y="2487155"/>
            <a:ext cx="3396043" cy="3812013"/>
            <a:chOff x="1921024" y="4896176"/>
            <a:chExt cx="3396043" cy="3812013"/>
          </a:xfrm>
        </p:grpSpPr>
        <p:pic>
          <p:nvPicPr>
            <p:cNvPr id="6" name="Picture 6" descr="home scre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2842" y="4896176"/>
              <a:ext cx="2889425" cy="3812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Donut 23"/>
            <p:cNvSpPr>
              <a:spLocks/>
            </p:cNvSpPr>
            <p:nvPr/>
          </p:nvSpPr>
          <p:spPr bwMode="auto">
            <a:xfrm>
              <a:off x="1921024" y="6984434"/>
              <a:ext cx="3396043" cy="1084263"/>
            </a:xfrm>
            <a:custGeom>
              <a:avLst/>
              <a:gdLst>
                <a:gd name="T0" fmla="*/ 0 w 1524000"/>
                <a:gd name="T1" fmla="*/ 762000 h 1524000"/>
                <a:gd name="T2" fmla="*/ 762000 w 1524000"/>
                <a:gd name="T3" fmla="*/ 0 h 1524000"/>
                <a:gd name="T4" fmla="*/ 1524000 w 1524000"/>
                <a:gd name="T5" fmla="*/ 762000 h 1524000"/>
                <a:gd name="T6" fmla="*/ 762000 w 1524000"/>
                <a:gd name="T7" fmla="*/ 1524000 h 1524000"/>
                <a:gd name="T8" fmla="*/ 0 w 1524000"/>
                <a:gd name="T9" fmla="*/ 762000 h 1524000"/>
                <a:gd name="T10" fmla="*/ 143698 w 1524000"/>
                <a:gd name="T11" fmla="*/ 762000 h 1524000"/>
                <a:gd name="T12" fmla="*/ 762000 w 1524000"/>
                <a:gd name="T13" fmla="*/ 1380302 h 1524000"/>
                <a:gd name="T14" fmla="*/ 1380302 w 1524000"/>
                <a:gd name="T15" fmla="*/ 762000 h 1524000"/>
                <a:gd name="T16" fmla="*/ 762000 w 1524000"/>
                <a:gd name="T17" fmla="*/ 143698 h 1524000"/>
                <a:gd name="T18" fmla="*/ 143698 w 1524000"/>
                <a:gd name="T19" fmla="*/ 762000 h 1524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moveTo>
                    <a:pt x="143698" y="762000"/>
                  </a:moveTo>
                  <a:cubicBezTo>
                    <a:pt x="143698" y="1103479"/>
                    <a:pt x="420521" y="1380302"/>
                    <a:pt x="762000" y="1380302"/>
                  </a:cubicBezTo>
                  <a:cubicBezTo>
                    <a:pt x="1103479" y="1380302"/>
                    <a:pt x="1380302" y="1103479"/>
                    <a:pt x="1380302" y="762000"/>
                  </a:cubicBezTo>
                  <a:cubicBezTo>
                    <a:pt x="1380302" y="420521"/>
                    <a:pt x="1103479" y="143698"/>
                    <a:pt x="762000" y="143698"/>
                  </a:cubicBezTo>
                  <a:cubicBezTo>
                    <a:pt x="420521" y="143698"/>
                    <a:pt x="143698" y="420521"/>
                    <a:pt x="143698" y="762000"/>
                  </a:cubicBezTo>
                  <a:close/>
                </a:path>
              </a:pathLst>
            </a:custGeom>
            <a:solidFill>
              <a:srgbClr val="C0504D"/>
            </a:solidFill>
            <a:ln w="0" cap="flat" cmpd="sng">
              <a:solidFill>
                <a:srgbClr val="ED7D31"/>
              </a:solidFill>
              <a:prstDash val="solid"/>
              <a:round/>
              <a:headEnd/>
              <a:tailEnd/>
            </a:ln>
            <a:effectLst>
              <a:outerShdw blurRad="40000" dist="23000" dir="5400000" rotWithShape="0">
                <a:srgbClr val="000000">
                  <a:alpha val="34998"/>
                </a:srgbClr>
              </a:outerShdw>
            </a:effectLst>
          </p:spPr>
          <p:txBody>
            <a:bodyPr vert="horz" wrap="square" lIns="91440" tIns="45720" rIns="91440" bIns="45720" numCol="1" anchor="ctr" anchorCtr="0" compatLnSpc="1">
              <a:prstTxWarp prst="textNoShape">
                <a:avLst/>
              </a:prstTxWarp>
            </a:bodyPr>
            <a:lstStyle/>
            <a:p>
              <a:endParaRPr lang="en-US"/>
            </a:p>
          </p:txBody>
        </p:sp>
      </p:grpSp>
      <p:sp>
        <p:nvSpPr>
          <p:cNvPr id="12" name="Rectangle 11"/>
          <p:cNvSpPr/>
          <p:nvPr/>
        </p:nvSpPr>
        <p:spPr>
          <a:xfrm>
            <a:off x="-207582" y="3645634"/>
            <a:ext cx="2402139" cy="1200329"/>
          </a:xfrm>
          <a:prstGeom prst="rect">
            <a:avLst/>
          </a:prstGeom>
        </p:spPr>
        <p:txBody>
          <a:bodyPr wrap="square">
            <a:spAutoFit/>
          </a:bodyPr>
          <a:lstStyle/>
          <a:p>
            <a:pPr algn="ctr"/>
            <a:r>
              <a:rPr lang="en-US" dirty="0" smtClean="0">
                <a:latin typeface="Calibri" panose="020F0502020204030204" pitchFamily="34" charset="0"/>
              </a:rPr>
              <a:t>Have forms that are done but not yet submitted to the server?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4" name="Rectangle 13"/>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Submit Your Data</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3" name="Slide Number Placeholder 2"/>
          <p:cNvSpPr>
            <a:spLocks noGrp="1"/>
          </p:cNvSpPr>
          <p:nvPr>
            <p:ph type="sldNum" sz="quarter" idx="12"/>
          </p:nvPr>
        </p:nvSpPr>
        <p:spPr/>
        <p:txBody>
          <a:bodyPr/>
          <a:lstStyle/>
          <a:p>
            <a:fld id="{45FB4997-DFB1-4D74-987C-E2A0C153D6C9}" type="slidenum">
              <a:rPr lang="fr-CA" smtClean="0"/>
              <a:t>33</a:t>
            </a:fld>
            <a:endParaRPr lang="fr-CA"/>
          </a:p>
        </p:txBody>
      </p:sp>
      <p:sp>
        <p:nvSpPr>
          <p:cNvPr id="2" name="TextBox 1"/>
          <p:cNvSpPr txBox="1"/>
          <p:nvPr/>
        </p:nvSpPr>
        <p:spPr>
          <a:xfrm>
            <a:off x="569343" y="1519740"/>
            <a:ext cx="6043565" cy="646331"/>
          </a:xfrm>
          <a:prstGeom prst="rect">
            <a:avLst/>
          </a:prstGeom>
          <a:solidFill>
            <a:schemeClr val="accent2">
              <a:lumMod val="20000"/>
              <a:lumOff val="80000"/>
            </a:schemeClr>
          </a:solidFill>
        </p:spPr>
        <p:txBody>
          <a:bodyPr wrap="square" rtlCol="0">
            <a:spAutoFit/>
          </a:bodyPr>
          <a:lstStyle/>
          <a:p>
            <a:pPr algn="ctr"/>
            <a:r>
              <a:rPr lang="en-US" dirty="0" err="1" smtClean="0"/>
              <a:t>CommCare</a:t>
            </a:r>
            <a:r>
              <a:rPr lang="en-US" dirty="0" smtClean="0"/>
              <a:t> automatically submits forms once they are completed, but it’s important to check</a:t>
            </a:r>
            <a:endParaRPr lang="en-US" dirty="0"/>
          </a:p>
        </p:txBody>
      </p:sp>
    </p:spTree>
    <p:extLst>
      <p:ext uri="{BB962C8B-B14F-4D97-AF65-F5344CB8AC3E}">
        <p14:creationId xmlns:p14="http://schemas.microsoft.com/office/powerpoint/2010/main" val="3385360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066007" y="1305034"/>
            <a:ext cx="4824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2000" b="1" dirty="0" smtClean="0">
                <a:latin typeface="Calibri" panose="020F0502020204030204" pitchFamily="34" charset="0"/>
              </a:rPr>
              <a:t>Need to exit before finishing the form?</a:t>
            </a:r>
          </a:p>
          <a:p>
            <a:pPr algn="ctr" eaLnBrk="1" hangingPunct="1"/>
            <a:r>
              <a:rPr lang="en-US" sz="1600" dirty="0" smtClean="0">
                <a:latin typeface="Calibri" panose="020F0502020204030204" pitchFamily="34" charset="0"/>
              </a:rPr>
              <a:t>There are 3 ways to do this:</a:t>
            </a:r>
          </a:p>
        </p:txBody>
      </p:sp>
      <p:sp>
        <p:nvSpPr>
          <p:cNvPr id="4" name="Rectangle 9"/>
          <p:cNvSpPr>
            <a:spLocks noChangeArrowheads="1"/>
          </p:cNvSpPr>
          <p:nvPr/>
        </p:nvSpPr>
        <p:spPr bwMode="auto">
          <a:xfrm>
            <a:off x="33338" y="2120642"/>
            <a:ext cx="2100262" cy="7017306"/>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sz="1600" b="1" dirty="0" smtClean="0">
                <a:solidFill>
                  <a:srgbClr val="4F81BD"/>
                </a:solidFill>
                <a:latin typeface="Calibri" panose="020F0502020204030204" pitchFamily="34" charset="0"/>
              </a:rPr>
              <a:t>Option 1:</a:t>
            </a:r>
            <a:r>
              <a:rPr lang="en-US" sz="1600" dirty="0" smtClean="0">
                <a:latin typeface="Calibri" panose="020F0502020204030204" pitchFamily="34" charset="0"/>
              </a:rPr>
              <a:t> </a:t>
            </a:r>
          </a:p>
          <a:p>
            <a:pPr marL="169863" indent="-169863" algn="just" eaLnBrk="1" hangingPunct="1">
              <a:buFont typeface="Arial" panose="020B0604020202020204" pitchFamily="34" charset="0"/>
              <a:buChar char="•"/>
            </a:pPr>
            <a:r>
              <a:rPr lang="en-US" sz="1400" dirty="0" smtClean="0">
                <a:latin typeface="Calibri" panose="020F0502020204030204" pitchFamily="34" charset="0"/>
              </a:rPr>
              <a:t>While in the form, push the </a:t>
            </a:r>
            <a:r>
              <a:rPr lang="en-US" sz="1400" b="1" dirty="0" smtClean="0">
                <a:solidFill>
                  <a:srgbClr val="FF0000"/>
                </a:solidFill>
                <a:latin typeface="Calibri" panose="020F0502020204030204" pitchFamily="34" charset="0"/>
              </a:rPr>
              <a:t>menu key on the bottom left</a:t>
            </a:r>
            <a:r>
              <a:rPr lang="en-US" sz="1400" dirty="0" smtClean="0">
                <a:latin typeface="Calibri" panose="020F0502020204030204" pitchFamily="34" charset="0"/>
              </a:rPr>
              <a:t> of the phone. </a:t>
            </a:r>
          </a:p>
          <a:p>
            <a:pPr algn="just" eaLnBrk="1" hangingPunct="1"/>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r>
              <a:rPr lang="en-US" sz="1400" dirty="0" smtClean="0">
                <a:latin typeface="Calibri" panose="020F0502020204030204" pitchFamily="34" charset="0"/>
              </a:rPr>
              <a:t>Select </a:t>
            </a:r>
            <a:r>
              <a:rPr lang="en-US" altLang="en-US" sz="1400" dirty="0" smtClean="0">
                <a:latin typeface="Calibri" panose="020F0502020204030204" pitchFamily="34" charset="0"/>
              </a:rPr>
              <a:t>“</a:t>
            </a:r>
            <a:r>
              <a:rPr lang="en-US" sz="1400" dirty="0" smtClean="0">
                <a:latin typeface="Calibri" panose="020F0502020204030204" pitchFamily="34" charset="0"/>
              </a:rPr>
              <a:t>Save Form</a:t>
            </a:r>
            <a:r>
              <a:rPr lang="en-US" altLang="en-US" sz="1400" dirty="0" smtClean="0">
                <a:latin typeface="Calibri" panose="020F0502020204030204" pitchFamily="34" charset="0"/>
              </a:rPr>
              <a:t>”</a:t>
            </a:r>
            <a:r>
              <a:rPr lang="en-US" sz="1400" dirty="0" smtClean="0">
                <a:latin typeface="Calibri" panose="020F0502020204030204" pitchFamily="34" charset="0"/>
              </a:rPr>
              <a:t> </a:t>
            </a:r>
          </a:p>
          <a:p>
            <a:pPr algn="just" eaLnBrk="1" hangingPunct="1"/>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r>
              <a:rPr lang="en-US" sz="1400" dirty="0" smtClean="0">
                <a:latin typeface="Calibri" panose="020F0502020204030204" pitchFamily="34" charset="0"/>
              </a:rPr>
              <a:t>This will save the form in the current state and mark it as “Incomplete”</a:t>
            </a:r>
          </a:p>
          <a:p>
            <a:pPr marL="169863" indent="-169863" algn="just" eaLnBrk="1" hangingPunct="1">
              <a:buFont typeface="Arial" panose="020B0604020202020204" pitchFamily="34" charset="0"/>
              <a:buChar char="•"/>
            </a:pPr>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endParaRPr lang="en-US" sz="1400" dirty="0">
              <a:latin typeface="Calibri" panose="020F0502020204030204" pitchFamily="34" charset="0"/>
            </a:endParaRPr>
          </a:p>
          <a:p>
            <a:pPr marL="169863" indent="-169863" algn="just" eaLnBrk="1" hangingPunct="1">
              <a:buFont typeface="Arial" panose="020B0604020202020204" pitchFamily="34" charset="0"/>
              <a:buChar char="•"/>
            </a:pPr>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endParaRPr lang="en-US" sz="1400" dirty="0">
              <a:latin typeface="Calibri" panose="020F0502020204030204" pitchFamily="34" charset="0"/>
            </a:endParaRPr>
          </a:p>
          <a:p>
            <a:pPr marL="169863" indent="-169863" algn="just" eaLnBrk="1" hangingPunct="1">
              <a:buFont typeface="Arial" panose="020B0604020202020204" pitchFamily="34" charset="0"/>
              <a:buChar char="•"/>
            </a:pPr>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endParaRPr lang="en-US" sz="1400" dirty="0">
              <a:latin typeface="Calibri" panose="020F0502020204030204" pitchFamily="34" charset="0"/>
            </a:endParaRPr>
          </a:p>
          <a:p>
            <a:pPr marL="169863" indent="-169863" algn="just" eaLnBrk="1" hangingPunct="1">
              <a:buFont typeface="Arial" panose="020B0604020202020204" pitchFamily="34" charset="0"/>
              <a:buChar char="•"/>
            </a:pPr>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endParaRPr lang="en-US" sz="1400" dirty="0">
              <a:latin typeface="Calibri" panose="020F0502020204030204" pitchFamily="34" charset="0"/>
            </a:endParaRPr>
          </a:p>
          <a:p>
            <a:pPr marL="169863" indent="-169863" algn="just" eaLnBrk="1" hangingPunct="1">
              <a:buFont typeface="Arial" panose="020B0604020202020204" pitchFamily="34" charset="0"/>
              <a:buChar char="•"/>
            </a:pPr>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endParaRPr lang="en-US" sz="1400" dirty="0">
              <a:latin typeface="Calibri" panose="020F0502020204030204" pitchFamily="34" charset="0"/>
            </a:endParaRPr>
          </a:p>
          <a:p>
            <a:pPr marL="169863" indent="-169863" algn="just" eaLnBrk="1" hangingPunct="1">
              <a:buFont typeface="Arial" panose="020B0604020202020204" pitchFamily="34" charset="0"/>
              <a:buChar char="•"/>
            </a:pPr>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endParaRPr lang="en-US" sz="1400" dirty="0">
              <a:latin typeface="Calibri" panose="020F0502020204030204" pitchFamily="34" charset="0"/>
            </a:endParaRPr>
          </a:p>
          <a:p>
            <a:pPr marL="169863" indent="-169863" algn="just" eaLnBrk="1" hangingPunct="1">
              <a:buFont typeface="Arial" panose="020B0604020202020204" pitchFamily="34" charset="0"/>
              <a:buChar char="•"/>
            </a:pPr>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endParaRPr lang="en-US" sz="1400" dirty="0">
              <a:latin typeface="Calibri" panose="020F0502020204030204" pitchFamily="34" charset="0"/>
            </a:endParaRPr>
          </a:p>
          <a:p>
            <a:pPr algn="just" eaLnBrk="1" hangingPunct="1"/>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endParaRPr lang="en-US" sz="1400" dirty="0" smtClean="0">
              <a:latin typeface="Calibri" panose="020F0502020204030204" pitchFamily="34" charset="0"/>
            </a:endParaRPr>
          </a:p>
          <a:p>
            <a:pPr algn="just" eaLnBrk="1" hangingPunct="1"/>
            <a:endParaRPr lang="en-US" sz="1400" dirty="0" smtClean="0">
              <a:latin typeface="Calibri" panose="020F0502020204030204" pitchFamily="34" charset="0"/>
            </a:endParaRPr>
          </a:p>
          <a:p>
            <a:pPr marL="169863" indent="-169863" algn="just" eaLnBrk="1" hangingPunct="1">
              <a:buFont typeface="Arial" panose="020B0604020202020204" pitchFamily="34" charset="0"/>
              <a:buChar char="•"/>
            </a:pPr>
            <a:endParaRPr lang="en-US" sz="1400" dirty="0">
              <a:latin typeface="Calibri" panose="020F0502020204030204" pitchFamily="34" charset="0"/>
            </a:endParaRPr>
          </a:p>
        </p:txBody>
      </p:sp>
      <p:sp>
        <p:nvSpPr>
          <p:cNvPr id="5" name="Rectangle 5"/>
          <p:cNvSpPr>
            <a:spLocks noChangeArrowheads="1"/>
          </p:cNvSpPr>
          <p:nvPr/>
        </p:nvSpPr>
        <p:spPr bwMode="auto">
          <a:xfrm>
            <a:off x="2310871" y="2120642"/>
            <a:ext cx="2100262" cy="7017306"/>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a:extLst/>
        </p:spPr>
        <p:txBody>
          <a:bodyPr wrap="square">
            <a:spAutoFit/>
          </a:bodyPr>
          <a:lstStyle/>
          <a:p>
            <a:pPr algn="just">
              <a:defRPr/>
            </a:pPr>
            <a:r>
              <a:rPr lang="en-US" sz="1600" b="1" dirty="0">
                <a:solidFill>
                  <a:srgbClr val="4F81BD"/>
                </a:solidFill>
                <a:latin typeface="Calibri" charset="0"/>
                <a:ea typeface="ＭＳ Ｐゴシック" charset="0"/>
                <a:cs typeface="ＭＳ Ｐゴシック" charset="0"/>
              </a:rPr>
              <a:t>Option 2:</a:t>
            </a:r>
            <a:r>
              <a:rPr lang="en-US" sz="1600" dirty="0">
                <a:latin typeface="Calibri" charset="0"/>
                <a:ea typeface="ＭＳ Ｐゴシック" charset="0"/>
                <a:cs typeface="ＭＳ Ｐゴシック" charset="0"/>
              </a:rPr>
              <a:t> </a:t>
            </a:r>
            <a:endParaRPr lang="en-US" sz="1600" dirty="0" smtClean="0">
              <a:latin typeface="Calibri" charset="0"/>
              <a:ea typeface="ＭＳ Ｐゴシック" charset="0"/>
              <a:cs typeface="ＭＳ Ｐゴシック" charset="0"/>
            </a:endParaRPr>
          </a:p>
          <a:p>
            <a:pPr marL="169863" indent="-169863" algn="just">
              <a:buFont typeface="Arial" panose="020B0604020202020204" pitchFamily="34" charset="0"/>
              <a:buChar char="•"/>
              <a:defRPr/>
            </a:pPr>
            <a:r>
              <a:rPr lang="en-US" sz="1400" dirty="0" smtClean="0">
                <a:latin typeface="Calibri" charset="0"/>
                <a:ea typeface="ＭＳ Ｐゴシック" charset="0"/>
                <a:cs typeface="ＭＳ Ｐゴシック" charset="0"/>
              </a:rPr>
              <a:t>While in the form, push the back key on the </a:t>
            </a:r>
            <a:r>
              <a:rPr lang="en-US" sz="1400" b="1" dirty="0" smtClean="0">
                <a:solidFill>
                  <a:srgbClr val="FF0000"/>
                </a:solidFill>
                <a:latin typeface="Calibri" charset="0"/>
                <a:ea typeface="ＭＳ Ｐゴシック" charset="0"/>
                <a:cs typeface="ＭＳ Ｐゴシック" charset="0"/>
              </a:rPr>
              <a:t>bottom right</a:t>
            </a:r>
            <a:r>
              <a:rPr lang="en-US" sz="1400" b="1" dirty="0" smtClean="0">
                <a:latin typeface="Calibri" charset="0"/>
                <a:ea typeface="ＭＳ Ｐゴシック" charset="0"/>
                <a:cs typeface="ＭＳ Ｐゴシック" charset="0"/>
              </a:rPr>
              <a:t> </a:t>
            </a:r>
            <a:r>
              <a:rPr lang="en-US" sz="1400" dirty="0" smtClean="0">
                <a:latin typeface="Calibri" charset="0"/>
                <a:ea typeface="ＭＳ Ｐゴシック" charset="0"/>
                <a:cs typeface="ＭＳ Ｐゴシック" charset="0"/>
              </a:rPr>
              <a:t>of the phone. </a:t>
            </a:r>
          </a:p>
          <a:p>
            <a:pPr marL="169863" indent="-169863" algn="just">
              <a:buFont typeface="Arial" panose="020B0604020202020204" pitchFamily="34" charset="0"/>
              <a:buChar char="•"/>
              <a:defRPr/>
            </a:pPr>
            <a:endParaRPr lang="en-US" sz="1000" dirty="0" smtClean="0">
              <a:latin typeface="Calibri" charset="0"/>
              <a:ea typeface="ＭＳ Ｐゴシック" charset="0"/>
              <a:cs typeface="ＭＳ Ｐゴシック" charset="0"/>
            </a:endParaRPr>
          </a:p>
          <a:p>
            <a:pPr marL="119063" indent="-119063" algn="just">
              <a:buFont typeface="Arial" panose="020B0604020202020204" pitchFamily="34" charset="0"/>
              <a:buChar char="•"/>
              <a:defRPr/>
            </a:pPr>
            <a:r>
              <a:rPr lang="en-US" sz="1400" dirty="0" smtClean="0">
                <a:latin typeface="Calibri" charset="0"/>
                <a:ea typeface="ＭＳ Ｐゴシック" charset="0"/>
                <a:cs typeface="ＭＳ Ｐゴシック" charset="0"/>
              </a:rPr>
              <a:t>From the menu choose:</a:t>
            </a:r>
          </a:p>
          <a:p>
            <a:pPr marL="287338" lvl="1" indent="-168275">
              <a:spcAft>
                <a:spcPts val="600"/>
              </a:spcAft>
              <a:buFont typeface="Courier New" panose="02070309020205020404" pitchFamily="49" charset="0"/>
              <a:buChar char="o"/>
              <a:tabLst>
                <a:tab pos="169863" algn="l"/>
              </a:tabLst>
              <a:defRPr/>
            </a:pPr>
            <a:r>
              <a:rPr lang="en-US" sz="1400" b="1" dirty="0" smtClean="0">
                <a:latin typeface="Calibri" charset="0"/>
                <a:ea typeface="ＭＳ Ｐゴシック" charset="0"/>
                <a:cs typeface="ＭＳ Ｐゴシック" charset="0"/>
              </a:rPr>
              <a:t>Save </a:t>
            </a:r>
            <a:r>
              <a:rPr lang="en-US" sz="1400" b="1" dirty="0">
                <a:latin typeface="Calibri" charset="0"/>
                <a:ea typeface="ＭＳ Ｐゴシック" charset="0"/>
                <a:cs typeface="ＭＳ Ｐゴシック" charset="0"/>
              </a:rPr>
              <a:t>Changes: </a:t>
            </a:r>
            <a:r>
              <a:rPr lang="en-US" sz="1400" dirty="0">
                <a:latin typeface="Calibri" charset="0"/>
                <a:ea typeface="ＭＳ Ｐゴシック" charset="0"/>
                <a:cs typeface="ＭＳ Ｐゴシック" charset="0"/>
              </a:rPr>
              <a:t>the current form will be saved and marked as incomplete</a:t>
            </a:r>
            <a:r>
              <a:rPr lang="en-US" sz="1400" b="1" dirty="0">
                <a:latin typeface="Calibri" charset="0"/>
                <a:ea typeface="ＭＳ Ｐゴシック" charset="0"/>
                <a:cs typeface="ＭＳ Ｐゴシック" charset="0"/>
              </a:rPr>
              <a:t>.</a:t>
            </a:r>
          </a:p>
          <a:p>
            <a:pPr marL="236538" lvl="1" indent="-117475">
              <a:spcAft>
                <a:spcPts val="600"/>
              </a:spcAft>
              <a:buFont typeface="Courier New" panose="02070309020205020404" pitchFamily="49" charset="0"/>
              <a:buChar char="o"/>
              <a:tabLst>
                <a:tab pos="169863" algn="l"/>
              </a:tabLst>
              <a:defRPr/>
            </a:pPr>
            <a:r>
              <a:rPr lang="en-US" sz="1400" b="1" dirty="0" smtClean="0">
                <a:latin typeface="Calibri" charset="0"/>
                <a:ea typeface="ＭＳ Ｐゴシック" charset="0"/>
                <a:cs typeface="ＭＳ Ｐゴシック" charset="0"/>
              </a:rPr>
              <a:t> Ignore </a:t>
            </a:r>
            <a:r>
              <a:rPr lang="en-US" sz="1400" b="1" dirty="0">
                <a:latin typeface="Calibri" charset="0"/>
                <a:ea typeface="ＭＳ Ｐゴシック" charset="0"/>
                <a:cs typeface="ＭＳ Ｐゴシック" charset="0"/>
              </a:rPr>
              <a:t>Changes: </a:t>
            </a:r>
            <a:r>
              <a:rPr lang="en-US" sz="1400" dirty="0">
                <a:latin typeface="Calibri" charset="0"/>
                <a:ea typeface="ＭＳ Ｐゴシック" charset="0"/>
                <a:cs typeface="ＭＳ Ｐゴシック" charset="0"/>
              </a:rPr>
              <a:t>deletes </a:t>
            </a:r>
            <a:r>
              <a:rPr lang="en-US" sz="1400" dirty="0" smtClean="0">
                <a:latin typeface="Calibri" charset="0"/>
                <a:ea typeface="ＭＳ Ｐゴシック" charset="0"/>
                <a:cs typeface="ＭＳ Ｐゴシック" charset="0"/>
              </a:rPr>
              <a:t>changes </a:t>
            </a:r>
            <a:r>
              <a:rPr lang="en-US" sz="1400" dirty="0">
                <a:latin typeface="Calibri" charset="0"/>
                <a:ea typeface="ＭＳ Ｐゴシック" charset="0"/>
                <a:cs typeface="ＭＳ Ｐゴシック" charset="0"/>
              </a:rPr>
              <a:t>you </a:t>
            </a:r>
            <a:r>
              <a:rPr lang="en-US" sz="1400" dirty="0" smtClean="0">
                <a:latin typeface="Calibri" charset="0"/>
                <a:ea typeface="ＭＳ Ｐゴシック" charset="0"/>
                <a:cs typeface="ＭＳ Ｐゴシック" charset="0"/>
              </a:rPr>
              <a:t>made or data </a:t>
            </a:r>
            <a:r>
              <a:rPr lang="en-US" sz="1400" dirty="0">
                <a:latin typeface="Calibri" charset="0"/>
                <a:ea typeface="ＭＳ Ｐゴシック" charset="0"/>
                <a:cs typeface="ＭＳ Ｐゴシック" charset="0"/>
              </a:rPr>
              <a:t>you </a:t>
            </a:r>
            <a:r>
              <a:rPr lang="en-US" sz="1400" dirty="0" smtClean="0">
                <a:latin typeface="Calibri" charset="0"/>
                <a:ea typeface="ＭＳ Ｐゴシック" charset="0"/>
                <a:cs typeface="ＭＳ Ｐゴシック" charset="0"/>
              </a:rPr>
              <a:t>entered. </a:t>
            </a:r>
            <a:r>
              <a:rPr lang="en-US" sz="1400" dirty="0">
                <a:latin typeface="Calibri" charset="0"/>
                <a:ea typeface="ＭＳ Ｐゴシック" charset="0"/>
                <a:cs typeface="ＭＳ Ｐゴシック" charset="0"/>
              </a:rPr>
              <a:t>T</a:t>
            </a:r>
            <a:r>
              <a:rPr lang="en-US" sz="1400" dirty="0" smtClean="0">
                <a:latin typeface="Calibri" charset="0"/>
                <a:ea typeface="ＭＳ Ｐゴシック" charset="0"/>
                <a:cs typeface="ＭＳ Ｐゴシック" charset="0"/>
              </a:rPr>
              <a:t>akes you to </a:t>
            </a:r>
            <a:r>
              <a:rPr lang="en-US" sz="1400" dirty="0">
                <a:latin typeface="Calibri" charset="0"/>
                <a:ea typeface="ＭＳ Ｐゴシック" charset="0"/>
                <a:cs typeface="ＭＳ Ｐゴシック" charset="0"/>
              </a:rPr>
              <a:t>the home screen</a:t>
            </a:r>
          </a:p>
          <a:p>
            <a:pPr marL="338138" lvl="1" indent="-219075">
              <a:buFont typeface="Courier New" panose="02070309020205020404" pitchFamily="49" charset="0"/>
              <a:buChar char="o"/>
              <a:tabLst>
                <a:tab pos="169863" algn="l"/>
              </a:tabLst>
              <a:defRPr/>
            </a:pPr>
            <a:r>
              <a:rPr lang="en-US" sz="1400" b="1" dirty="0">
                <a:latin typeface="Calibri" charset="0"/>
                <a:ea typeface="ＭＳ Ｐゴシック" charset="0"/>
                <a:cs typeface="ＭＳ Ｐゴシック" charset="0"/>
              </a:rPr>
              <a:t>Cancel</a:t>
            </a:r>
            <a:r>
              <a:rPr lang="en-US" sz="1400" dirty="0">
                <a:latin typeface="Calibri" charset="0"/>
                <a:ea typeface="ＭＳ Ｐゴシック" charset="0"/>
                <a:cs typeface="ＭＳ Ｐゴシック" charset="0"/>
              </a:rPr>
              <a:t>: brings you back to the </a:t>
            </a:r>
            <a:r>
              <a:rPr lang="en-US" sz="1400" dirty="0" smtClean="0">
                <a:latin typeface="Calibri" charset="0"/>
                <a:ea typeface="ＭＳ Ｐゴシック" charset="0"/>
                <a:cs typeface="ＭＳ Ｐゴシック" charset="0"/>
              </a:rPr>
              <a:t>form</a:t>
            </a:r>
            <a:endParaRPr lang="en-US" sz="1400" b="1" dirty="0" smtClean="0">
              <a:latin typeface="Calibri" charset="0"/>
              <a:ea typeface="ＭＳ Ｐゴシック" charset="0"/>
              <a:cs typeface="ＭＳ Ｐゴシック" charset="0"/>
            </a:endParaRPr>
          </a:p>
          <a:p>
            <a:pPr marL="119063" lvl="1">
              <a:tabLst>
                <a:tab pos="169863" algn="l"/>
              </a:tabLst>
              <a:defRPr/>
            </a:pPr>
            <a:endParaRPr lang="en-US" b="1" dirty="0" smtClean="0">
              <a:latin typeface="Calibri" charset="0"/>
              <a:ea typeface="ＭＳ Ｐゴシック" charset="0"/>
              <a:cs typeface="ＭＳ Ｐゴシック" charset="0"/>
            </a:endParaRPr>
          </a:p>
          <a:p>
            <a:pPr marL="119063" lvl="1">
              <a:tabLst>
                <a:tab pos="169863" algn="l"/>
              </a:tabLst>
              <a:defRPr/>
            </a:pPr>
            <a:endParaRPr lang="en-US" b="1" dirty="0">
              <a:latin typeface="Calibri" charset="0"/>
              <a:ea typeface="ＭＳ Ｐゴシック" charset="0"/>
              <a:cs typeface="ＭＳ Ｐゴシック" charset="0"/>
            </a:endParaRPr>
          </a:p>
          <a:p>
            <a:pPr marL="119063" lvl="1">
              <a:tabLst>
                <a:tab pos="169863" algn="l"/>
              </a:tabLst>
              <a:defRPr/>
            </a:pPr>
            <a:endParaRPr lang="en-US" sz="1400" b="1" dirty="0" smtClean="0">
              <a:latin typeface="Calibri" charset="0"/>
              <a:ea typeface="ＭＳ Ｐゴシック" charset="0"/>
              <a:cs typeface="ＭＳ Ｐゴシック" charset="0"/>
            </a:endParaRPr>
          </a:p>
          <a:p>
            <a:pPr marL="119063" lvl="1">
              <a:tabLst>
                <a:tab pos="169863" algn="l"/>
              </a:tabLst>
              <a:defRPr/>
            </a:pPr>
            <a:endParaRPr lang="en-US" sz="1400" b="1" dirty="0">
              <a:latin typeface="Calibri" charset="0"/>
              <a:ea typeface="ＭＳ Ｐゴシック" charset="0"/>
              <a:cs typeface="ＭＳ Ｐゴシック" charset="0"/>
            </a:endParaRPr>
          </a:p>
          <a:p>
            <a:pPr marL="119063" lvl="1">
              <a:tabLst>
                <a:tab pos="169863" algn="l"/>
              </a:tabLst>
              <a:defRPr/>
            </a:pPr>
            <a:endParaRPr lang="en-US" sz="1400" b="1" dirty="0" smtClean="0">
              <a:latin typeface="Calibri" charset="0"/>
              <a:ea typeface="ＭＳ Ｐゴシック" charset="0"/>
              <a:cs typeface="ＭＳ Ｐゴシック" charset="0"/>
            </a:endParaRPr>
          </a:p>
          <a:p>
            <a:pPr marL="119063" lvl="1">
              <a:tabLst>
                <a:tab pos="169863" algn="l"/>
              </a:tabLst>
              <a:defRPr/>
            </a:pPr>
            <a:endParaRPr lang="en-US" sz="1400" b="1" dirty="0">
              <a:latin typeface="Calibri" charset="0"/>
              <a:ea typeface="ＭＳ Ｐゴシック" charset="0"/>
              <a:cs typeface="ＭＳ Ｐゴシック" charset="0"/>
            </a:endParaRPr>
          </a:p>
          <a:p>
            <a:pPr marL="119063" lvl="1">
              <a:tabLst>
                <a:tab pos="169863" algn="l"/>
              </a:tabLst>
              <a:defRPr/>
            </a:pPr>
            <a:endParaRPr lang="en-US" sz="1400" b="1" dirty="0" smtClean="0">
              <a:latin typeface="Calibri" charset="0"/>
              <a:ea typeface="ＭＳ Ｐゴシック" charset="0"/>
              <a:cs typeface="ＭＳ Ｐゴシック" charset="0"/>
            </a:endParaRPr>
          </a:p>
          <a:p>
            <a:pPr marL="119063" lvl="1">
              <a:tabLst>
                <a:tab pos="169863" algn="l"/>
              </a:tabLst>
              <a:defRPr/>
            </a:pPr>
            <a:endParaRPr lang="en-US" sz="1400" b="1" dirty="0">
              <a:latin typeface="Calibri" charset="0"/>
              <a:ea typeface="ＭＳ Ｐゴシック" charset="0"/>
              <a:cs typeface="ＭＳ Ｐゴシック" charset="0"/>
            </a:endParaRPr>
          </a:p>
          <a:p>
            <a:pPr marL="119063" lvl="1">
              <a:tabLst>
                <a:tab pos="169863" algn="l"/>
              </a:tabLst>
              <a:defRPr/>
            </a:pPr>
            <a:endParaRPr lang="en-US" sz="1400" b="1" dirty="0" smtClean="0">
              <a:latin typeface="Calibri" charset="0"/>
              <a:ea typeface="ＭＳ Ｐゴシック" charset="0"/>
              <a:cs typeface="ＭＳ Ｐゴシック" charset="0"/>
            </a:endParaRPr>
          </a:p>
          <a:p>
            <a:pPr marL="119063" lvl="1">
              <a:tabLst>
                <a:tab pos="169863" algn="l"/>
              </a:tabLst>
              <a:defRPr/>
            </a:pPr>
            <a:endParaRPr lang="en-US" sz="1400" b="1" dirty="0">
              <a:latin typeface="Calibri" charset="0"/>
              <a:ea typeface="ＭＳ Ｐゴシック" charset="0"/>
              <a:cs typeface="ＭＳ Ｐゴシック" charset="0"/>
            </a:endParaRPr>
          </a:p>
          <a:p>
            <a:pPr marL="119063" lvl="1">
              <a:tabLst>
                <a:tab pos="169863" algn="l"/>
              </a:tabLst>
              <a:defRPr/>
            </a:pPr>
            <a:endParaRPr lang="en-US" sz="1400" b="1" dirty="0" smtClean="0">
              <a:latin typeface="Calibri" charset="0"/>
              <a:ea typeface="ＭＳ Ｐゴシック" charset="0"/>
              <a:cs typeface="ＭＳ Ｐゴシック" charset="0"/>
            </a:endParaRPr>
          </a:p>
          <a:p>
            <a:pPr marL="119063" lvl="1">
              <a:tabLst>
                <a:tab pos="169863" algn="l"/>
              </a:tabLst>
              <a:defRPr/>
            </a:pPr>
            <a:endParaRPr lang="en-US" sz="1400" b="1" dirty="0">
              <a:latin typeface="Calibri" charset="0"/>
              <a:ea typeface="ＭＳ Ｐゴシック" charset="0"/>
              <a:cs typeface="ＭＳ Ｐゴシック" charset="0"/>
            </a:endParaRPr>
          </a:p>
          <a:p>
            <a:pPr marL="119063" lvl="1">
              <a:tabLst>
                <a:tab pos="169863" algn="l"/>
              </a:tabLst>
              <a:defRPr/>
            </a:pPr>
            <a:endParaRPr lang="en-US" sz="1400" b="1" dirty="0">
              <a:latin typeface="Calibri" charset="0"/>
              <a:ea typeface="ＭＳ Ｐゴシック" charset="0"/>
              <a:cs typeface="ＭＳ Ｐゴシック" charset="0"/>
            </a:endParaRPr>
          </a:p>
        </p:txBody>
      </p:sp>
      <p:sp>
        <p:nvSpPr>
          <p:cNvPr id="6" name="Rectangle 7"/>
          <p:cNvSpPr>
            <a:spLocks noChangeArrowheads="1"/>
          </p:cNvSpPr>
          <p:nvPr/>
        </p:nvSpPr>
        <p:spPr bwMode="auto">
          <a:xfrm>
            <a:off x="4588404" y="2120642"/>
            <a:ext cx="2100262" cy="720197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lvl1pPr marL="342900" indent="-342900" eaLnBrk="0" hangingPunct="0">
              <a:defRPr>
                <a:solidFill>
                  <a:schemeClr val="tx1"/>
                </a:solidFill>
                <a:latin typeface="Arial" panose="020B0604020202020204" pitchFamily="34" charset="0"/>
                <a:ea typeface="MS PGothic" panose="020B0600070205080204" pitchFamily="34" charset="-128"/>
              </a:defRPr>
            </a:lvl1pPr>
            <a:lvl2pPr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lvl="1" eaLnBrk="1" hangingPunct="1"/>
            <a:r>
              <a:rPr lang="en-US" sz="1600" b="1" dirty="0">
                <a:solidFill>
                  <a:srgbClr val="4F81BD"/>
                </a:solidFill>
                <a:latin typeface="Calibri" panose="020F0502020204030204" pitchFamily="34" charset="0"/>
              </a:rPr>
              <a:t>Option 3:</a:t>
            </a:r>
            <a:r>
              <a:rPr lang="en-US" sz="1600" dirty="0">
                <a:latin typeface="Calibri" panose="020F0502020204030204" pitchFamily="34" charset="0"/>
              </a:rPr>
              <a:t> </a:t>
            </a:r>
            <a:endParaRPr lang="en-US" sz="1600" dirty="0" smtClean="0">
              <a:latin typeface="Calibri" panose="020F0502020204030204" pitchFamily="34" charset="0"/>
            </a:endParaRPr>
          </a:p>
          <a:p>
            <a:pPr marL="0" lvl="1" eaLnBrk="1" hangingPunct="1"/>
            <a:r>
              <a:rPr lang="en-US" sz="1400" b="1" dirty="0" smtClean="0">
                <a:latin typeface="Calibri" panose="020F0502020204030204" pitchFamily="34" charset="0"/>
              </a:rPr>
              <a:t>If you’re on the last page of the form:</a:t>
            </a:r>
          </a:p>
          <a:p>
            <a:pPr marL="0" lvl="1" eaLnBrk="1" hangingPunct="1"/>
            <a:endParaRPr lang="en-US" sz="1400" dirty="0">
              <a:latin typeface="Calibri" panose="020F0502020204030204" pitchFamily="34" charset="0"/>
            </a:endParaRPr>
          </a:p>
          <a:p>
            <a:pPr marL="169863" lvl="1" indent="-169863" eaLnBrk="1" hangingPunct="1">
              <a:buFont typeface="Arial" panose="020B0604020202020204" pitchFamily="34" charset="0"/>
              <a:buChar char="•"/>
            </a:pPr>
            <a:r>
              <a:rPr lang="en-US" sz="1400" dirty="0" smtClean="0">
                <a:latin typeface="Calibri" panose="020F0502020204030204" pitchFamily="34" charset="0"/>
              </a:rPr>
              <a:t>Remove the check mark from the box labeled </a:t>
            </a:r>
            <a:r>
              <a:rPr lang="en-US" altLang="en-US" sz="1400" dirty="0" smtClean="0">
                <a:latin typeface="Calibri" panose="020F0502020204030204" pitchFamily="34" charset="0"/>
              </a:rPr>
              <a:t>“</a:t>
            </a:r>
            <a:r>
              <a:rPr lang="en-US" sz="1400" dirty="0" smtClean="0">
                <a:latin typeface="Calibri" panose="020F0502020204030204" pitchFamily="34" charset="0"/>
              </a:rPr>
              <a:t>This form is completed” When you exit, the form will be marked as incomplete and not be sent to the server.</a:t>
            </a:r>
          </a:p>
          <a:p>
            <a:pPr marL="169863" lvl="1" indent="-169863" eaLnBrk="1" hangingPunct="1">
              <a:buFont typeface="Arial" panose="020B0604020202020204" pitchFamily="34" charset="0"/>
              <a:buChar char="•"/>
            </a:pPr>
            <a:endParaRPr lang="en-US" sz="1400" dirty="0" smtClean="0">
              <a:latin typeface="Calibri" panose="020F0502020204030204" pitchFamily="34" charset="0"/>
            </a:endParaRPr>
          </a:p>
          <a:p>
            <a:pPr marL="169863" lvl="1" indent="-169863" eaLnBrk="1" hangingPunct="1">
              <a:buFont typeface="Arial" panose="020B0604020202020204" pitchFamily="34" charset="0"/>
              <a:buChar char="•"/>
            </a:pPr>
            <a:r>
              <a:rPr lang="en-US" sz="1400" dirty="0" smtClean="0">
                <a:latin typeface="Calibri" panose="020F0502020204030204" pitchFamily="34" charset="0"/>
              </a:rPr>
              <a:t>Click the button to save the form and exit. </a:t>
            </a:r>
          </a:p>
          <a:p>
            <a:pPr marL="169863" lvl="1" indent="-169863" eaLnBrk="1" hangingPunct="1">
              <a:buFont typeface="Arial" panose="020B0604020202020204" pitchFamily="34" charset="0"/>
              <a:buChar char="•"/>
            </a:pPr>
            <a:endParaRPr lang="en-US" sz="1400" dirty="0" smtClean="0">
              <a:latin typeface="Calibri" panose="020F0502020204030204" pitchFamily="34" charset="0"/>
            </a:endParaRPr>
          </a:p>
          <a:p>
            <a:pPr marL="0" lvl="1" eaLnBrk="1" hangingPunct="1"/>
            <a:endParaRPr lang="en-US" sz="1700" dirty="0" smtClean="0">
              <a:latin typeface="Calibri" panose="020F0502020204030204" pitchFamily="34" charset="0"/>
            </a:endParaRPr>
          </a:p>
          <a:p>
            <a:pPr marL="0" lvl="1" eaLnBrk="1" hangingPunct="1"/>
            <a:endParaRPr lang="en-US" sz="1700" dirty="0" smtClean="0">
              <a:latin typeface="Calibri" panose="020F0502020204030204" pitchFamily="34" charset="0"/>
            </a:endParaRPr>
          </a:p>
          <a:p>
            <a:pPr marL="169863" lvl="1" indent="-169863" eaLnBrk="1" hangingPunct="1">
              <a:buFont typeface="Arial" panose="020B0604020202020204" pitchFamily="34" charset="0"/>
              <a:buChar char="•"/>
            </a:pPr>
            <a:endParaRPr lang="en-US" dirty="0" smtClean="0">
              <a:latin typeface="Calibri" panose="020F0502020204030204" pitchFamily="34" charset="0"/>
            </a:endParaRPr>
          </a:p>
          <a:p>
            <a:pPr marL="0" lvl="1" eaLnBrk="1" hangingPunct="1"/>
            <a:endParaRPr lang="en-US" sz="1400" dirty="0" smtClean="0">
              <a:latin typeface="Calibri" panose="020F0502020204030204" pitchFamily="34" charset="0"/>
            </a:endParaRPr>
          </a:p>
          <a:p>
            <a:pPr marL="169863" lvl="1" indent="-169863" eaLnBrk="1" hangingPunct="1">
              <a:buFont typeface="Arial" panose="020B0604020202020204" pitchFamily="34" charset="0"/>
              <a:buChar char="•"/>
            </a:pPr>
            <a:endParaRPr lang="en-US" sz="1400" dirty="0" smtClean="0">
              <a:latin typeface="Calibri" panose="020F0502020204030204" pitchFamily="34" charset="0"/>
            </a:endParaRPr>
          </a:p>
          <a:p>
            <a:pPr marL="169863" lvl="1" indent="-169863" eaLnBrk="1" hangingPunct="1">
              <a:buFont typeface="Arial" panose="020B0604020202020204" pitchFamily="34" charset="0"/>
              <a:buChar char="•"/>
            </a:pPr>
            <a:endParaRPr lang="en-US" sz="1400" dirty="0" smtClean="0">
              <a:latin typeface="Calibri" panose="020F0502020204030204" pitchFamily="34" charset="0"/>
            </a:endParaRPr>
          </a:p>
          <a:p>
            <a:pPr marL="169863" lvl="1" indent="-169863" eaLnBrk="1" hangingPunct="1">
              <a:buFont typeface="Arial" panose="020B0604020202020204" pitchFamily="34" charset="0"/>
              <a:buChar char="•"/>
            </a:pPr>
            <a:endParaRPr lang="en-US" sz="1400" dirty="0" smtClean="0">
              <a:latin typeface="Calibri" panose="020F0502020204030204" pitchFamily="34" charset="0"/>
            </a:endParaRPr>
          </a:p>
          <a:p>
            <a:pPr marL="169863" lvl="1" indent="-169863" eaLnBrk="1" hangingPunct="1">
              <a:buFont typeface="Arial" panose="020B0604020202020204" pitchFamily="34" charset="0"/>
              <a:buChar char="•"/>
            </a:pPr>
            <a:endParaRPr lang="en-US" sz="1400" dirty="0" smtClean="0">
              <a:latin typeface="Calibri" panose="020F0502020204030204" pitchFamily="34" charset="0"/>
            </a:endParaRPr>
          </a:p>
          <a:p>
            <a:pPr marL="169863" lvl="1" indent="-169863" eaLnBrk="1" hangingPunct="1">
              <a:buFont typeface="Arial" panose="020B0604020202020204" pitchFamily="34" charset="0"/>
              <a:buChar char="•"/>
            </a:pPr>
            <a:endParaRPr lang="en-US" sz="1400" dirty="0" smtClean="0">
              <a:latin typeface="Calibri" panose="020F0502020204030204" pitchFamily="34" charset="0"/>
            </a:endParaRPr>
          </a:p>
          <a:p>
            <a:pPr marL="169863" lvl="1" indent="-169863" eaLnBrk="1" hangingPunct="1">
              <a:buFont typeface="Arial" panose="020B0604020202020204" pitchFamily="34" charset="0"/>
              <a:buChar char="•"/>
            </a:pPr>
            <a:endParaRPr lang="en-US" sz="1400" dirty="0" smtClean="0">
              <a:latin typeface="Calibri" panose="020F0502020204030204" pitchFamily="34" charset="0"/>
            </a:endParaRPr>
          </a:p>
          <a:p>
            <a:pPr marL="169863" lvl="1" indent="-169863" eaLnBrk="1" hangingPunct="1">
              <a:buFont typeface="Arial" panose="020B0604020202020204" pitchFamily="34" charset="0"/>
              <a:buChar char="•"/>
            </a:pPr>
            <a:endParaRPr lang="en-US" sz="1400" dirty="0" smtClean="0">
              <a:latin typeface="Calibri" panose="020F0502020204030204" pitchFamily="34" charset="0"/>
            </a:endParaRPr>
          </a:p>
          <a:p>
            <a:pPr marL="169863" lvl="1" indent="-169863" eaLnBrk="1" hangingPunct="1">
              <a:buFont typeface="Arial" panose="020B0604020202020204" pitchFamily="34" charset="0"/>
              <a:buChar char="•"/>
            </a:pPr>
            <a:endParaRPr lang="en-US" sz="1400" dirty="0" smtClean="0">
              <a:latin typeface="Calibri" panose="020F0502020204030204" pitchFamily="34" charset="0"/>
            </a:endParaRPr>
          </a:p>
          <a:p>
            <a:pPr marL="169863" lvl="1" indent="-169863" eaLnBrk="1" hangingPunct="1">
              <a:buFont typeface="Arial" panose="020B0604020202020204" pitchFamily="34" charset="0"/>
              <a:buChar char="•"/>
            </a:pPr>
            <a:endParaRPr lang="en-US" sz="1400" dirty="0" smtClean="0">
              <a:latin typeface="Calibri" panose="020F0502020204030204" pitchFamily="34" charset="0"/>
            </a:endParaRPr>
          </a:p>
          <a:p>
            <a:pPr marL="169863" lvl="1" indent="-169863" eaLnBrk="1" hangingPunct="1">
              <a:buFont typeface="Arial" panose="020B0604020202020204" pitchFamily="34" charset="0"/>
              <a:buChar char="•"/>
            </a:pPr>
            <a:endParaRPr lang="en-US" sz="1400" dirty="0">
              <a:latin typeface="Calibri" panose="020F0502020204030204" pitchFamily="34" charset="0"/>
            </a:endParaRPr>
          </a:p>
          <a:p>
            <a:pPr marL="0" lvl="1" eaLnBrk="1" hangingPunct="1"/>
            <a:endParaRPr lang="en-US" sz="1400" dirty="0" smtClean="0">
              <a:latin typeface="Calibri" panose="020F0502020204030204" pitchFamily="34" charset="0"/>
            </a:endParaRPr>
          </a:p>
          <a:p>
            <a:pPr marL="0" lvl="1" eaLnBrk="1" hangingPunct="1"/>
            <a:endParaRPr lang="en-US" sz="1600" dirty="0">
              <a:latin typeface="Calibri" panose="020F0502020204030204" pitchFamily="34" charset="0"/>
            </a:endParaRPr>
          </a:p>
        </p:txBody>
      </p:sp>
      <p:sp>
        <p:nvSpPr>
          <p:cNvPr id="11" name="Rectangle 10"/>
          <p:cNvSpPr/>
          <p:nvPr/>
        </p:nvSpPr>
        <p:spPr bwMode="auto">
          <a:xfrm>
            <a:off x="132897" y="6282783"/>
            <a:ext cx="1893204" cy="2749245"/>
          </a:xfrm>
          <a:prstGeom prst="rect">
            <a:avLst/>
          </a:prstGeom>
          <a:solidFill>
            <a:srgbClr val="5B9BD5"/>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endParaRPr lang="en-US" dirty="0" smtClean="0"/>
          </a:p>
        </p:txBody>
      </p:sp>
      <p:pic>
        <p:nvPicPr>
          <p:cNvPr id="8" name="Picture 13" descr="SC20130219-14304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502" y="6350515"/>
            <a:ext cx="1715933" cy="2571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2414399" y="6261886"/>
            <a:ext cx="1893204" cy="2749245"/>
          </a:xfrm>
          <a:prstGeom prst="rect">
            <a:avLst/>
          </a:prstGeom>
          <a:solidFill>
            <a:srgbClr val="5B9BD5"/>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endParaRPr lang="en-US" dirty="0" smtClean="0"/>
          </a:p>
        </p:txBody>
      </p:sp>
      <p:pic>
        <p:nvPicPr>
          <p:cNvPr id="9" name="Picture 14" descr="sav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467" y="6381007"/>
            <a:ext cx="1693069" cy="2541497"/>
          </a:xfrm>
          <a:prstGeom prst="rect">
            <a:avLst/>
          </a:prstGeom>
          <a:noFill/>
          <a:ln w="22225">
            <a:no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a:off x="4686081" y="6261885"/>
            <a:ext cx="1893204" cy="2749245"/>
          </a:xfrm>
          <a:prstGeom prst="rect">
            <a:avLst/>
          </a:prstGeom>
          <a:solidFill>
            <a:srgbClr val="5B9BD5"/>
          </a:solidFill>
          <a:ln w="38100">
            <a:solidFill>
              <a:srgbClr val="F2F2F2"/>
            </a:solid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endParaRPr lang="en-US" dirty="0" smtClean="0"/>
          </a:p>
        </p:txBody>
      </p:sp>
      <p:pic>
        <p:nvPicPr>
          <p:cNvPr id="10" name="Picture 15" descr="end of for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5518" y="6381006"/>
            <a:ext cx="1694331" cy="25414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5" name="Rectangle 14"/>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Exit Before Submitting</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7" name="Slide Number Placeholder 6"/>
          <p:cNvSpPr>
            <a:spLocks noGrp="1"/>
          </p:cNvSpPr>
          <p:nvPr>
            <p:ph type="sldNum" sz="quarter" idx="12"/>
          </p:nvPr>
        </p:nvSpPr>
        <p:spPr/>
        <p:txBody>
          <a:bodyPr/>
          <a:lstStyle/>
          <a:p>
            <a:fld id="{45FB4997-DFB1-4D74-987C-E2A0C153D6C9}" type="slidenum">
              <a:rPr lang="fr-CA" smtClean="0"/>
              <a:t>34</a:t>
            </a:fld>
            <a:endParaRPr lang="fr-CA"/>
          </a:p>
        </p:txBody>
      </p:sp>
    </p:spTree>
    <p:extLst>
      <p:ext uri="{BB962C8B-B14F-4D97-AF65-F5344CB8AC3E}">
        <p14:creationId xmlns:p14="http://schemas.microsoft.com/office/powerpoint/2010/main" val="432165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6534" y="1727201"/>
            <a:ext cx="4724400" cy="477054"/>
          </a:xfrm>
          <a:prstGeom prst="rect">
            <a:avLst/>
          </a:prstGeom>
          <a:noFill/>
        </p:spPr>
        <p:txBody>
          <a:bodyPr wrap="square" rtlCol="0">
            <a:spAutoFit/>
          </a:bodyPr>
          <a:lstStyle/>
          <a:p>
            <a:r>
              <a:rPr lang="en-US" sz="2500" b="1" dirty="0" smtClean="0"/>
              <a:t>Want to finish an earlier form?</a:t>
            </a:r>
            <a:endParaRPr lang="en-US" sz="2500" b="1" dirty="0"/>
          </a:p>
        </p:txBody>
      </p:sp>
      <p:sp>
        <p:nvSpPr>
          <p:cNvPr id="5" name="Rectangle 4"/>
          <p:cNvSpPr/>
          <p:nvPr/>
        </p:nvSpPr>
        <p:spPr>
          <a:xfrm>
            <a:off x="174223" y="2165692"/>
            <a:ext cx="2118465"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Step 1.</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6" name="Picture 17" descr="SC20130219-1407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2599" y="4344488"/>
            <a:ext cx="1744662" cy="261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583897" y="4569629"/>
            <a:ext cx="2118465"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Step 3</a:t>
            </a:r>
            <a:r>
              <a:rPr lang="en-US" sz="5400" b="0" cap="none" spc="0" dirty="0" smtClean="0">
                <a:ln w="0"/>
                <a:solidFill>
                  <a:schemeClr val="accent1"/>
                </a:solidFill>
                <a:effectLst>
                  <a:outerShdw blurRad="38100" dist="25400" dir="5400000" algn="ctr" rotWithShape="0">
                    <a:srgbClr val="6E747A">
                      <a:alpha val="43000"/>
                    </a:srgbClr>
                  </a:outerShdw>
                </a:effectLst>
              </a:rPr>
              <a: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p:cNvSpPr/>
          <p:nvPr/>
        </p:nvSpPr>
        <p:spPr>
          <a:xfrm>
            <a:off x="2386436" y="3434182"/>
            <a:ext cx="2118465"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Step 2</a:t>
            </a:r>
            <a:r>
              <a:rPr lang="en-US" sz="5400" b="0" cap="none" spc="0" dirty="0" smtClean="0">
                <a:ln w="0"/>
                <a:solidFill>
                  <a:schemeClr val="accent1"/>
                </a:solidFill>
                <a:effectLst>
                  <a:outerShdw blurRad="38100" dist="25400" dir="5400000" algn="ctr" rotWithShape="0">
                    <a:srgbClr val="6E747A">
                      <a:alpha val="43000"/>
                    </a:srgbClr>
                  </a:outerShdw>
                </a:effectLst>
              </a:rPr>
              <a: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10" name="Picture 18" descr="SC20130219-14334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0427" y="5334551"/>
            <a:ext cx="1749425" cy="2624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3738" y="5747896"/>
            <a:ext cx="1679433" cy="923330"/>
          </a:xfrm>
          <a:prstGeom prst="rect">
            <a:avLst/>
          </a:prstGeom>
        </p:spPr>
        <p:txBody>
          <a:bodyPr wrap="square">
            <a:spAutoFit/>
          </a:bodyPr>
          <a:lstStyle/>
          <a:p>
            <a:r>
              <a:rPr lang="en-US" dirty="0" smtClean="0">
                <a:latin typeface="Calibri" panose="020F0502020204030204" pitchFamily="34" charset="0"/>
              </a:rPr>
              <a:t>On the home screen, select </a:t>
            </a:r>
            <a:r>
              <a:rPr lang="en-US" altLang="en-US" dirty="0" smtClean="0">
                <a:latin typeface="Calibri" panose="020F0502020204030204" pitchFamily="34" charset="0"/>
              </a:rPr>
              <a:t>“</a:t>
            </a:r>
            <a:r>
              <a:rPr lang="en-US" dirty="0" smtClean="0">
                <a:latin typeface="Calibri" panose="020F0502020204030204" pitchFamily="34" charset="0"/>
              </a:rPr>
              <a:t>Incomplete</a:t>
            </a:r>
            <a:r>
              <a:rPr lang="en-US" altLang="en-US" dirty="0" smtClean="0">
                <a:latin typeface="Calibri" panose="020F0502020204030204" pitchFamily="34" charset="0"/>
              </a:rPr>
              <a:t>”</a:t>
            </a:r>
            <a:endParaRPr lang="en-US" dirty="0">
              <a:latin typeface="Calibri" panose="020F0502020204030204" pitchFamily="34" charset="0"/>
            </a:endParaRPr>
          </a:p>
        </p:txBody>
      </p:sp>
      <p:grpSp>
        <p:nvGrpSpPr>
          <p:cNvPr id="16" name="Group 15"/>
          <p:cNvGrpSpPr/>
          <p:nvPr/>
        </p:nvGrpSpPr>
        <p:grpSpPr>
          <a:xfrm>
            <a:off x="43093" y="3035283"/>
            <a:ext cx="1989578" cy="2695575"/>
            <a:chOff x="43093" y="3035283"/>
            <a:chExt cx="1989578" cy="2695575"/>
          </a:xfrm>
        </p:grpSpPr>
        <p:pic>
          <p:nvPicPr>
            <p:cNvPr id="4" name="Picture 14" descr="SC20130219-14055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034" y="3035283"/>
              <a:ext cx="1798637" cy="2695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Donut 23"/>
            <p:cNvSpPr>
              <a:spLocks/>
            </p:cNvSpPr>
            <p:nvPr/>
          </p:nvSpPr>
          <p:spPr bwMode="auto">
            <a:xfrm>
              <a:off x="43093" y="3815381"/>
              <a:ext cx="1190361" cy="1084263"/>
            </a:xfrm>
            <a:custGeom>
              <a:avLst/>
              <a:gdLst>
                <a:gd name="T0" fmla="*/ 0 w 1524000"/>
                <a:gd name="T1" fmla="*/ 762000 h 1524000"/>
                <a:gd name="T2" fmla="*/ 762000 w 1524000"/>
                <a:gd name="T3" fmla="*/ 0 h 1524000"/>
                <a:gd name="T4" fmla="*/ 1524000 w 1524000"/>
                <a:gd name="T5" fmla="*/ 762000 h 1524000"/>
                <a:gd name="T6" fmla="*/ 762000 w 1524000"/>
                <a:gd name="T7" fmla="*/ 1524000 h 1524000"/>
                <a:gd name="T8" fmla="*/ 0 w 1524000"/>
                <a:gd name="T9" fmla="*/ 762000 h 1524000"/>
                <a:gd name="T10" fmla="*/ 143698 w 1524000"/>
                <a:gd name="T11" fmla="*/ 762000 h 1524000"/>
                <a:gd name="T12" fmla="*/ 762000 w 1524000"/>
                <a:gd name="T13" fmla="*/ 1380302 h 1524000"/>
                <a:gd name="T14" fmla="*/ 1380302 w 1524000"/>
                <a:gd name="T15" fmla="*/ 762000 h 1524000"/>
                <a:gd name="T16" fmla="*/ 762000 w 1524000"/>
                <a:gd name="T17" fmla="*/ 143698 h 1524000"/>
                <a:gd name="T18" fmla="*/ 143698 w 1524000"/>
                <a:gd name="T19" fmla="*/ 762000 h 1524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moveTo>
                    <a:pt x="143698" y="762000"/>
                  </a:moveTo>
                  <a:cubicBezTo>
                    <a:pt x="143698" y="1103479"/>
                    <a:pt x="420521" y="1380302"/>
                    <a:pt x="762000" y="1380302"/>
                  </a:cubicBezTo>
                  <a:cubicBezTo>
                    <a:pt x="1103479" y="1380302"/>
                    <a:pt x="1380302" y="1103479"/>
                    <a:pt x="1380302" y="762000"/>
                  </a:cubicBezTo>
                  <a:cubicBezTo>
                    <a:pt x="1380302" y="420521"/>
                    <a:pt x="1103479" y="143698"/>
                    <a:pt x="762000" y="143698"/>
                  </a:cubicBezTo>
                  <a:cubicBezTo>
                    <a:pt x="420521" y="143698"/>
                    <a:pt x="143698" y="420521"/>
                    <a:pt x="143698" y="762000"/>
                  </a:cubicBezTo>
                  <a:close/>
                </a:path>
              </a:pathLst>
            </a:custGeom>
            <a:solidFill>
              <a:srgbClr val="C0504D"/>
            </a:solidFill>
            <a:ln w="0" cap="flat" cmpd="sng">
              <a:solidFill>
                <a:srgbClr val="ED7D31"/>
              </a:solidFill>
              <a:prstDash val="solid"/>
              <a:round/>
              <a:headEnd/>
              <a:tailEnd/>
            </a:ln>
            <a:effectLst>
              <a:outerShdw blurRad="40000" dist="23000" dir="5400000" rotWithShape="0">
                <a:srgbClr val="000000">
                  <a:alpha val="34998"/>
                </a:srgbClr>
              </a:outerShdw>
            </a:effectLst>
          </p:spPr>
          <p:txBody>
            <a:bodyPr vert="horz" wrap="square" lIns="91440" tIns="45720" rIns="91440" bIns="45720" numCol="1" anchor="ctr" anchorCtr="0" compatLnSpc="1">
              <a:prstTxWarp prst="textNoShape">
                <a:avLst/>
              </a:prstTxWarp>
            </a:bodyPr>
            <a:lstStyle/>
            <a:p>
              <a:endParaRPr lang="en-US"/>
            </a:p>
          </p:txBody>
        </p:sp>
      </p:grpSp>
      <p:sp>
        <p:nvSpPr>
          <p:cNvPr id="13" name="Rectangle 12"/>
          <p:cNvSpPr/>
          <p:nvPr/>
        </p:nvSpPr>
        <p:spPr>
          <a:xfrm>
            <a:off x="2562035" y="7035358"/>
            <a:ext cx="1767266" cy="923330"/>
          </a:xfrm>
          <a:prstGeom prst="rect">
            <a:avLst/>
          </a:prstGeom>
        </p:spPr>
        <p:txBody>
          <a:bodyPr wrap="square">
            <a:spAutoFit/>
          </a:bodyPr>
          <a:lstStyle/>
          <a:p>
            <a:r>
              <a:rPr lang="en-US" dirty="0" smtClean="0">
                <a:latin typeface="Calibri" panose="020F0502020204030204" pitchFamily="34" charset="0"/>
              </a:rPr>
              <a:t>Find and  select the incomplete form.</a:t>
            </a:r>
            <a:endParaRPr lang="en-US" dirty="0">
              <a:latin typeface="Calibri" panose="020F0502020204030204" pitchFamily="34" charset="0"/>
            </a:endParaRPr>
          </a:p>
        </p:txBody>
      </p:sp>
      <p:sp>
        <p:nvSpPr>
          <p:cNvPr id="14" name="TextBox 13"/>
          <p:cNvSpPr txBox="1"/>
          <p:nvPr/>
        </p:nvSpPr>
        <p:spPr>
          <a:xfrm>
            <a:off x="6191929" y="1828115"/>
            <a:ext cx="1761067" cy="1200329"/>
          </a:xfrm>
          <a:prstGeom prst="rect">
            <a:avLst/>
          </a:prstGeom>
          <a:solidFill>
            <a:schemeClr val="accent2"/>
          </a:solidFill>
        </p:spPr>
        <p:txBody>
          <a:bodyPr wrap="square" rtlCol="0">
            <a:spAutoFit/>
          </a:bodyPr>
          <a:lstStyle/>
          <a:p>
            <a:r>
              <a:rPr lang="en-US" dirty="0" smtClean="0"/>
              <a:t>Upload a screen shot from your app for steps 2 and 3</a:t>
            </a:r>
            <a:endParaRPr lang="en-US" dirty="0"/>
          </a:p>
        </p:txBody>
      </p:sp>
      <p:sp>
        <p:nvSpPr>
          <p:cNvPr id="15" name="Rectangle 16"/>
          <p:cNvSpPr>
            <a:spLocks noChangeArrowheads="1"/>
          </p:cNvSpPr>
          <p:nvPr/>
        </p:nvSpPr>
        <p:spPr bwMode="auto">
          <a:xfrm>
            <a:off x="4740427" y="7989838"/>
            <a:ext cx="17684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dirty="0" smtClean="0">
                <a:latin typeface="Calibri" panose="020F0502020204030204" pitchFamily="34" charset="0"/>
              </a:rPr>
              <a:t>Choose the location in the form where you want to start edits.</a:t>
            </a:r>
            <a:endParaRPr lang="en-US" sz="1600" dirty="0">
              <a:latin typeface="Calibri" panose="020F0502020204030204" pitchFamily="34"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18" name="Rectangle 17"/>
          <p:cNvSpPr/>
          <p:nvPr/>
        </p:nvSpPr>
        <p:spPr>
          <a:xfrm>
            <a:off x="0" y="-67013"/>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Finish Incomplete Forms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8" name="Slide Number Placeholder 7"/>
          <p:cNvSpPr>
            <a:spLocks noGrp="1"/>
          </p:cNvSpPr>
          <p:nvPr>
            <p:ph type="sldNum" sz="quarter" idx="12"/>
          </p:nvPr>
        </p:nvSpPr>
        <p:spPr/>
        <p:txBody>
          <a:bodyPr/>
          <a:lstStyle/>
          <a:p>
            <a:fld id="{45FB4997-DFB1-4D74-987C-E2A0C153D6C9}" type="slidenum">
              <a:rPr lang="fr-CA" smtClean="0"/>
              <a:t>35</a:t>
            </a:fld>
            <a:endParaRPr lang="fr-CA"/>
          </a:p>
        </p:txBody>
      </p:sp>
    </p:spTree>
    <p:extLst>
      <p:ext uri="{BB962C8B-B14F-4D97-AF65-F5344CB8AC3E}">
        <p14:creationId xmlns:p14="http://schemas.microsoft.com/office/powerpoint/2010/main" val="33665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76639" y="2876779"/>
            <a:ext cx="1937280" cy="2695575"/>
            <a:chOff x="353219" y="2943471"/>
            <a:chExt cx="1937280" cy="2695575"/>
          </a:xfrm>
        </p:grpSpPr>
        <p:pic>
          <p:nvPicPr>
            <p:cNvPr id="7" name="Picture 14" descr="SC20130219-14055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219" y="2943471"/>
              <a:ext cx="1798637" cy="2695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Donut 23"/>
            <p:cNvSpPr>
              <a:spLocks/>
            </p:cNvSpPr>
            <p:nvPr/>
          </p:nvSpPr>
          <p:spPr bwMode="auto">
            <a:xfrm>
              <a:off x="1100138" y="3749126"/>
              <a:ext cx="1190361" cy="1084263"/>
            </a:xfrm>
            <a:custGeom>
              <a:avLst/>
              <a:gdLst>
                <a:gd name="T0" fmla="*/ 0 w 1524000"/>
                <a:gd name="T1" fmla="*/ 762000 h 1524000"/>
                <a:gd name="T2" fmla="*/ 762000 w 1524000"/>
                <a:gd name="T3" fmla="*/ 0 h 1524000"/>
                <a:gd name="T4" fmla="*/ 1524000 w 1524000"/>
                <a:gd name="T5" fmla="*/ 762000 h 1524000"/>
                <a:gd name="T6" fmla="*/ 762000 w 1524000"/>
                <a:gd name="T7" fmla="*/ 1524000 h 1524000"/>
                <a:gd name="T8" fmla="*/ 0 w 1524000"/>
                <a:gd name="T9" fmla="*/ 762000 h 1524000"/>
                <a:gd name="T10" fmla="*/ 143698 w 1524000"/>
                <a:gd name="T11" fmla="*/ 762000 h 1524000"/>
                <a:gd name="T12" fmla="*/ 762000 w 1524000"/>
                <a:gd name="T13" fmla="*/ 1380302 h 1524000"/>
                <a:gd name="T14" fmla="*/ 1380302 w 1524000"/>
                <a:gd name="T15" fmla="*/ 762000 h 1524000"/>
                <a:gd name="T16" fmla="*/ 762000 w 1524000"/>
                <a:gd name="T17" fmla="*/ 143698 h 1524000"/>
                <a:gd name="T18" fmla="*/ 143698 w 1524000"/>
                <a:gd name="T19" fmla="*/ 762000 h 1524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moveTo>
                    <a:pt x="143698" y="762000"/>
                  </a:moveTo>
                  <a:cubicBezTo>
                    <a:pt x="143698" y="1103479"/>
                    <a:pt x="420521" y="1380302"/>
                    <a:pt x="762000" y="1380302"/>
                  </a:cubicBezTo>
                  <a:cubicBezTo>
                    <a:pt x="1103479" y="1380302"/>
                    <a:pt x="1380302" y="1103479"/>
                    <a:pt x="1380302" y="762000"/>
                  </a:cubicBezTo>
                  <a:cubicBezTo>
                    <a:pt x="1380302" y="420521"/>
                    <a:pt x="1103479" y="143698"/>
                    <a:pt x="762000" y="143698"/>
                  </a:cubicBezTo>
                  <a:cubicBezTo>
                    <a:pt x="420521" y="143698"/>
                    <a:pt x="143698" y="420521"/>
                    <a:pt x="143698" y="762000"/>
                  </a:cubicBezTo>
                  <a:close/>
                </a:path>
              </a:pathLst>
            </a:custGeom>
            <a:solidFill>
              <a:srgbClr val="C0504D"/>
            </a:solidFill>
            <a:ln w="0" cap="flat" cmpd="sng">
              <a:solidFill>
                <a:srgbClr val="ED7D31"/>
              </a:solidFill>
              <a:prstDash val="solid"/>
              <a:round/>
              <a:headEnd/>
              <a:tailEnd/>
            </a:ln>
            <a:effectLst>
              <a:outerShdw blurRad="40000" dist="23000" dir="5400000" rotWithShape="0">
                <a:srgbClr val="000000">
                  <a:alpha val="34998"/>
                </a:srgbClr>
              </a:outerShdw>
            </a:effectLst>
          </p:spPr>
          <p:txBody>
            <a:bodyPr vert="horz" wrap="square" lIns="91440" tIns="45720" rIns="91440" bIns="45720" numCol="1" anchor="ctr" anchorCtr="0" compatLnSpc="1">
              <a:prstTxWarp prst="textNoShape">
                <a:avLst/>
              </a:prstTxWarp>
            </a:bodyPr>
            <a:lstStyle/>
            <a:p>
              <a:endParaRPr lang="en-US"/>
            </a:p>
          </p:txBody>
        </p:sp>
      </p:grpSp>
      <p:sp>
        <p:nvSpPr>
          <p:cNvPr id="9" name="Rectangle 8"/>
          <p:cNvSpPr/>
          <p:nvPr/>
        </p:nvSpPr>
        <p:spPr>
          <a:xfrm>
            <a:off x="1221732" y="1473049"/>
            <a:ext cx="4596130" cy="630942"/>
          </a:xfrm>
          <a:prstGeom prst="rect">
            <a:avLst/>
          </a:prstGeom>
        </p:spPr>
        <p:txBody>
          <a:bodyPr wrap="none">
            <a:spAutoFit/>
          </a:bodyPr>
          <a:lstStyle/>
          <a:p>
            <a:r>
              <a:rPr lang="en-US" sz="3500" b="1" dirty="0" smtClean="0"/>
              <a:t>Want to  delete a form?</a:t>
            </a:r>
          </a:p>
        </p:txBody>
      </p:sp>
      <p:pic>
        <p:nvPicPr>
          <p:cNvPr id="10" name="Picture 12" descr="SC20130219-14342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0076" y="3703002"/>
            <a:ext cx="2018608" cy="30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26203" y="2074101"/>
            <a:ext cx="1794274" cy="784830"/>
          </a:xfrm>
          <a:prstGeom prst="rect">
            <a:avLst/>
          </a:prstGeom>
          <a:noFill/>
        </p:spPr>
        <p:txBody>
          <a:bodyPr wrap="none" lIns="91440" tIns="45720" rIns="91440" bIns="45720">
            <a:spAutoFit/>
          </a:bodyPr>
          <a:lstStyle/>
          <a:p>
            <a:pPr algn="ctr"/>
            <a:r>
              <a:rPr lang="en-US" sz="4500" b="0" cap="none" spc="0" dirty="0" smtClean="0">
                <a:ln w="0"/>
                <a:solidFill>
                  <a:schemeClr val="accent1"/>
                </a:solidFill>
                <a:effectLst>
                  <a:outerShdw blurRad="38100" dist="25400" dir="5400000" algn="ctr" rotWithShape="0">
                    <a:srgbClr val="6E747A">
                      <a:alpha val="43000"/>
                    </a:srgbClr>
                  </a:outerShdw>
                </a:effectLst>
              </a:rPr>
              <a:t>Step 1.</a:t>
            </a:r>
            <a:endParaRPr lang="en-US" sz="4500" b="0"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p:cNvSpPr/>
          <p:nvPr/>
        </p:nvSpPr>
        <p:spPr>
          <a:xfrm>
            <a:off x="2496787" y="2811599"/>
            <a:ext cx="1794274" cy="784830"/>
          </a:xfrm>
          <a:prstGeom prst="rect">
            <a:avLst/>
          </a:prstGeom>
          <a:noFill/>
        </p:spPr>
        <p:txBody>
          <a:bodyPr wrap="none" lIns="91440" tIns="45720" rIns="91440" bIns="45720">
            <a:spAutoFit/>
          </a:bodyPr>
          <a:lstStyle/>
          <a:p>
            <a:pPr algn="ctr"/>
            <a:r>
              <a:rPr lang="en-US" sz="4500" dirty="0" smtClean="0">
                <a:ln w="0"/>
                <a:solidFill>
                  <a:schemeClr val="accent1"/>
                </a:solidFill>
                <a:effectLst>
                  <a:outerShdw blurRad="38100" dist="25400" dir="5400000" algn="ctr" rotWithShape="0">
                    <a:srgbClr val="6E747A">
                      <a:alpha val="43000"/>
                    </a:srgbClr>
                  </a:outerShdw>
                </a:effectLst>
              </a:rPr>
              <a:t>Step 2</a:t>
            </a:r>
            <a:r>
              <a:rPr lang="en-US" sz="4500" b="0" cap="none" spc="0" dirty="0" smtClean="0">
                <a:ln w="0"/>
                <a:solidFill>
                  <a:schemeClr val="accent1"/>
                </a:solidFill>
                <a:effectLst>
                  <a:outerShdw blurRad="38100" dist="25400" dir="5400000" algn="ctr" rotWithShape="0">
                    <a:srgbClr val="6E747A">
                      <a:alpha val="43000"/>
                    </a:srgbClr>
                  </a:outerShdw>
                </a:effectLst>
              </a:rPr>
              <a:t>.</a:t>
            </a:r>
            <a:endParaRPr lang="en-US" sz="4500" b="0" cap="none" spc="0" dirty="0">
              <a:ln w="0"/>
              <a:solidFill>
                <a:schemeClr val="accent1"/>
              </a:solidFill>
              <a:effectLst>
                <a:outerShdw blurRad="38100" dist="25400" dir="5400000" algn="ctr" rotWithShape="0">
                  <a:srgbClr val="6E747A">
                    <a:alpha val="43000"/>
                  </a:srgbClr>
                </a:outerShdw>
              </a:effectLst>
            </a:endParaRPr>
          </a:p>
        </p:txBody>
      </p:sp>
      <p:sp>
        <p:nvSpPr>
          <p:cNvPr id="14" name="Rectangle 9"/>
          <p:cNvSpPr>
            <a:spLocks noChangeArrowheads="1"/>
          </p:cNvSpPr>
          <p:nvPr/>
        </p:nvSpPr>
        <p:spPr bwMode="auto">
          <a:xfrm>
            <a:off x="62857" y="5676301"/>
            <a:ext cx="2317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1600" dirty="0" smtClean="0">
                <a:latin typeface="Calibri" panose="020F0502020204030204" pitchFamily="34" charset="0"/>
              </a:rPr>
              <a:t>From the “home” screen select “Saved”.</a:t>
            </a:r>
          </a:p>
        </p:txBody>
      </p:sp>
      <p:sp>
        <p:nvSpPr>
          <p:cNvPr id="15" name="Rectangle 28"/>
          <p:cNvSpPr>
            <a:spLocks noChangeArrowheads="1"/>
          </p:cNvSpPr>
          <p:nvPr/>
        </p:nvSpPr>
        <p:spPr bwMode="auto">
          <a:xfrm>
            <a:off x="2071735" y="6795434"/>
            <a:ext cx="2393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1600" dirty="0" smtClean="0">
                <a:latin typeface="Calibri" panose="020F0502020204030204" pitchFamily="34" charset="0"/>
              </a:rPr>
              <a:t>Select the category and then the specific form you want to delete.</a:t>
            </a:r>
            <a:endParaRPr lang="en-US" sz="1600" dirty="0">
              <a:latin typeface="Calibri" panose="020F0502020204030204" pitchFamily="34" charset="0"/>
            </a:endParaRPr>
          </a:p>
        </p:txBody>
      </p:sp>
      <p:grpSp>
        <p:nvGrpSpPr>
          <p:cNvPr id="17" name="Group 16"/>
          <p:cNvGrpSpPr/>
          <p:nvPr/>
        </p:nvGrpSpPr>
        <p:grpSpPr>
          <a:xfrm>
            <a:off x="4589618" y="4657857"/>
            <a:ext cx="2123744" cy="3206437"/>
            <a:chOff x="736072" y="3144308"/>
            <a:chExt cx="2479675" cy="3721100"/>
          </a:xfrm>
        </p:grpSpPr>
        <p:pic>
          <p:nvPicPr>
            <p:cNvPr id="18" name="Picture 6" descr="2 dele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072" y="3144308"/>
              <a:ext cx="247967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bwMode="auto">
            <a:xfrm>
              <a:off x="863601" y="4419602"/>
              <a:ext cx="2184399" cy="338666"/>
            </a:xfrm>
            <a:prstGeom prst="rect">
              <a:avLst/>
            </a:prstGeom>
            <a:solidFill>
              <a:schemeClr val="accent1">
                <a:lumMod val="75000"/>
              </a:schemeClr>
            </a:solidFill>
            <a:ln w="38100">
              <a:noFill/>
              <a:miter lim="800000"/>
              <a:headEnd/>
              <a:tailEnd/>
            </a:ln>
            <a:effectLst>
              <a:outerShdw dist="28398" dir="3806097" algn="ctr" rotWithShape="0">
                <a:srgbClr val="1F4D78">
                  <a:alpha val="50000"/>
                </a:srgbClr>
              </a:outerShdw>
            </a:effectLst>
          </p:spPr>
          <p:txBody>
            <a:bodyPr vert="horz" wrap="square" lIns="91440" tIns="45720" rIns="91440" bIns="45720" numCol="1" rtlCol="0" anchor="t" anchorCtr="0" compatLnSpc="1">
              <a:prstTxWarp prst="textNoShape">
                <a:avLst/>
              </a:prstTxWarp>
            </a:bodyPr>
            <a:lstStyle/>
            <a:p>
              <a:pPr algn="ctr"/>
              <a:r>
                <a:rPr lang="en-US" dirty="0" smtClean="0"/>
                <a:t>Form</a:t>
              </a:r>
            </a:p>
          </p:txBody>
        </p:sp>
      </p:grpSp>
      <p:sp>
        <p:nvSpPr>
          <p:cNvPr id="20" name="Rectangle 28"/>
          <p:cNvSpPr>
            <a:spLocks noChangeArrowheads="1"/>
          </p:cNvSpPr>
          <p:nvPr/>
        </p:nvSpPr>
        <p:spPr bwMode="auto">
          <a:xfrm>
            <a:off x="4437293" y="7953011"/>
            <a:ext cx="2393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1600" dirty="0" smtClean="0">
                <a:latin typeface="Calibri" panose="020F0502020204030204" pitchFamily="34" charset="0"/>
              </a:rPr>
              <a:t>Tap and hold the form name. A menu will appear. Tap “Delete Record”.</a:t>
            </a:r>
            <a:endParaRPr lang="en-US" sz="1600" dirty="0">
              <a:latin typeface="Calibri" panose="020F0502020204030204" pitchFamily="34" charset="0"/>
            </a:endParaRPr>
          </a:p>
        </p:txBody>
      </p:sp>
      <p:sp>
        <p:nvSpPr>
          <p:cNvPr id="21" name="Rectangle 20"/>
          <p:cNvSpPr/>
          <p:nvPr/>
        </p:nvSpPr>
        <p:spPr>
          <a:xfrm>
            <a:off x="4737131" y="3911342"/>
            <a:ext cx="1794274" cy="784830"/>
          </a:xfrm>
          <a:prstGeom prst="rect">
            <a:avLst/>
          </a:prstGeom>
          <a:noFill/>
        </p:spPr>
        <p:txBody>
          <a:bodyPr wrap="none" lIns="91440" tIns="45720" rIns="91440" bIns="45720">
            <a:spAutoFit/>
          </a:bodyPr>
          <a:lstStyle/>
          <a:p>
            <a:pPr algn="ctr"/>
            <a:r>
              <a:rPr lang="en-US" sz="4500" dirty="0" smtClean="0">
                <a:ln w="0"/>
                <a:solidFill>
                  <a:schemeClr val="accent1"/>
                </a:solidFill>
                <a:effectLst>
                  <a:outerShdw blurRad="38100" dist="25400" dir="5400000" algn="ctr" rotWithShape="0">
                    <a:srgbClr val="6E747A">
                      <a:alpha val="43000"/>
                    </a:srgbClr>
                  </a:outerShdw>
                </a:effectLst>
              </a:rPr>
              <a:t>Step 3</a:t>
            </a:r>
            <a:r>
              <a:rPr lang="en-US" sz="4500" b="0" cap="none" spc="0" dirty="0" smtClean="0">
                <a:ln w="0"/>
                <a:solidFill>
                  <a:schemeClr val="accent1"/>
                </a:solidFill>
                <a:effectLst>
                  <a:outerShdw blurRad="38100" dist="25400" dir="5400000" algn="ctr" rotWithShape="0">
                    <a:srgbClr val="6E747A">
                      <a:alpha val="43000"/>
                    </a:srgbClr>
                  </a:outerShdw>
                </a:effectLst>
              </a:rPr>
              <a:t>.</a:t>
            </a:r>
            <a:endParaRPr lang="en-US" sz="4500" b="0" cap="none" spc="0" dirty="0">
              <a:ln w="0"/>
              <a:solidFill>
                <a:schemeClr val="accent1"/>
              </a:solidFill>
              <a:effectLst>
                <a:outerShdw blurRad="38100" dist="25400" dir="5400000" algn="ctr" rotWithShape="0">
                  <a:srgbClr val="6E747A">
                    <a:alpha val="43000"/>
                  </a:srgbClr>
                </a:outerShdw>
              </a:effectLst>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23" name="Rectangle 22"/>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Remove A Response</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3" name="Slide Number Placeholder 2"/>
          <p:cNvSpPr>
            <a:spLocks noGrp="1"/>
          </p:cNvSpPr>
          <p:nvPr>
            <p:ph type="sldNum" sz="quarter" idx="12"/>
          </p:nvPr>
        </p:nvSpPr>
        <p:spPr/>
        <p:txBody>
          <a:bodyPr/>
          <a:lstStyle/>
          <a:p>
            <a:fld id="{45FB4997-DFB1-4D74-987C-E2A0C153D6C9}" type="slidenum">
              <a:rPr lang="fr-CA" smtClean="0"/>
              <a:t>36</a:t>
            </a:fld>
            <a:endParaRPr lang="fr-CA"/>
          </a:p>
        </p:txBody>
      </p:sp>
    </p:spTree>
    <p:extLst>
      <p:ext uri="{BB962C8B-B14F-4D97-AF65-F5344CB8AC3E}">
        <p14:creationId xmlns:p14="http://schemas.microsoft.com/office/powerpoint/2010/main" val="2519301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4" name="Rectangle 3"/>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Let’s Practice!</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5" name="Slide Number Placeholder 4"/>
          <p:cNvSpPr>
            <a:spLocks noGrp="1"/>
          </p:cNvSpPr>
          <p:nvPr>
            <p:ph type="sldNum" sz="quarter" idx="12"/>
          </p:nvPr>
        </p:nvSpPr>
        <p:spPr/>
        <p:txBody>
          <a:bodyPr/>
          <a:lstStyle/>
          <a:p>
            <a:fld id="{45FB4997-DFB1-4D74-987C-E2A0C153D6C9}" type="slidenum">
              <a:rPr lang="fr-CA" smtClean="0"/>
              <a:t>37</a:t>
            </a:fld>
            <a:endParaRPr lang="fr-CA"/>
          </a:p>
        </p:txBody>
      </p:sp>
      <p:sp>
        <p:nvSpPr>
          <p:cNvPr id="2" name="TextBox 1"/>
          <p:cNvSpPr txBox="1"/>
          <p:nvPr/>
        </p:nvSpPr>
        <p:spPr>
          <a:xfrm>
            <a:off x="953292" y="2180806"/>
            <a:ext cx="5645677" cy="369332"/>
          </a:xfrm>
          <a:prstGeom prst="rect">
            <a:avLst/>
          </a:prstGeom>
          <a:noFill/>
        </p:spPr>
        <p:txBody>
          <a:bodyPr wrap="square" rtlCol="0">
            <a:spAutoFit/>
          </a:bodyPr>
          <a:lstStyle/>
          <a:p>
            <a:r>
              <a:rPr lang="en-US" b="1" dirty="0" smtClean="0"/>
              <a:t>Info about demo mode on Android goes here.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34836223"/>
              </p:ext>
            </p:extLst>
          </p:nvPr>
        </p:nvGraphicFramePr>
        <p:xfrm>
          <a:off x="329138" y="3624673"/>
          <a:ext cx="6115579" cy="4650028"/>
        </p:xfrm>
        <a:graphic>
          <a:graphicData uri="http://schemas.openxmlformats.org/drawingml/2006/table">
            <a:tbl>
              <a:tblPr firstRow="1" firstCol="1" bandRow="1">
                <a:tableStyleId>{5C22544A-7EE6-4342-B048-85BDC9FD1C3A}</a:tableStyleId>
              </a:tblPr>
              <a:tblGrid>
                <a:gridCol w="2023199"/>
                <a:gridCol w="4092380"/>
              </a:tblGrid>
              <a:tr h="290484">
                <a:tc>
                  <a:txBody>
                    <a:bodyPr/>
                    <a:lstStyle/>
                    <a:p>
                      <a:pPr marL="0" marR="0">
                        <a:spcBef>
                          <a:spcPts val="0"/>
                        </a:spcBef>
                        <a:spcAft>
                          <a:spcPts val="0"/>
                        </a:spcAft>
                      </a:pPr>
                      <a:r>
                        <a:rPr lang="en-US" sz="1200" dirty="0">
                          <a:effectLst/>
                        </a:rPr>
                        <a:t>Patient Name</a:t>
                      </a: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r>
                        <a:rPr lang="en-US" sz="1200" dirty="0">
                          <a:effectLst/>
                        </a:rPr>
                        <a:t>Jonathan</a:t>
                      </a:r>
                      <a:endParaRPr lang="en-US" sz="1200" dirty="0">
                        <a:effectLst/>
                        <a:latin typeface="Times New Roman" panose="02020603050405020304" pitchFamily="18" charset="0"/>
                        <a:ea typeface="Times New Roman" panose="02020603050405020304" pitchFamily="18" charset="0"/>
                      </a:endParaRPr>
                    </a:p>
                  </a:txBody>
                  <a:tcPr marL="66711" marR="66711" marT="0" marB="0"/>
                </a:tc>
              </a:tr>
              <a:tr h="290484">
                <a:tc>
                  <a:txBody>
                    <a:bodyPr/>
                    <a:lstStyle/>
                    <a:p>
                      <a:pPr marL="0" marR="0">
                        <a:spcBef>
                          <a:spcPts val="0"/>
                        </a:spcBef>
                        <a:spcAft>
                          <a:spcPts val="0"/>
                        </a:spcAft>
                      </a:pPr>
                      <a:r>
                        <a:rPr lang="en-US" sz="1200" dirty="0" smtClean="0">
                          <a:effectLst/>
                        </a:rPr>
                        <a:t>Nickname</a:t>
                      </a: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r>
                        <a:rPr lang="en-US" sz="1200">
                          <a:effectLst/>
                        </a:rPr>
                        <a:t>Jon</a:t>
                      </a:r>
                      <a:endParaRPr lang="en-US" sz="1200">
                        <a:effectLst/>
                        <a:latin typeface="Times New Roman" panose="02020603050405020304" pitchFamily="18" charset="0"/>
                        <a:ea typeface="Times New Roman" panose="02020603050405020304" pitchFamily="18" charset="0"/>
                      </a:endParaRPr>
                    </a:p>
                  </a:txBody>
                  <a:tcPr marL="66711" marR="66711" marT="0" marB="0"/>
                </a:tc>
              </a:tr>
              <a:tr h="290484">
                <a:tc>
                  <a:txBody>
                    <a:bodyPr/>
                    <a:lstStyle/>
                    <a:p>
                      <a:pPr marL="0" marR="0">
                        <a:spcBef>
                          <a:spcPts val="0"/>
                        </a:spcBef>
                        <a:spcAft>
                          <a:spcPts val="0"/>
                        </a:spcAft>
                      </a:pPr>
                      <a:r>
                        <a:rPr lang="en-US" sz="1200" dirty="0" smtClean="0">
                          <a:effectLst/>
                        </a:rPr>
                        <a:t>Last name</a:t>
                      </a: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r>
                        <a:rPr lang="en-US" sz="1200">
                          <a:effectLst/>
                        </a:rPr>
                        <a:t>Jackson</a:t>
                      </a:r>
                      <a:endParaRPr lang="en-US" sz="1200">
                        <a:effectLst/>
                        <a:latin typeface="Times New Roman" panose="02020603050405020304" pitchFamily="18" charset="0"/>
                        <a:ea typeface="Times New Roman" panose="02020603050405020304" pitchFamily="18" charset="0"/>
                      </a:endParaRPr>
                    </a:p>
                  </a:txBody>
                  <a:tcPr marL="66711" marR="66711" marT="0" marB="0"/>
                </a:tc>
              </a:tr>
              <a:tr h="292767">
                <a:tc>
                  <a:txBody>
                    <a:bodyPr/>
                    <a:lstStyle/>
                    <a:p>
                      <a:pPr marL="0" marR="0">
                        <a:spcBef>
                          <a:spcPts val="0"/>
                        </a:spcBef>
                        <a:spcAft>
                          <a:spcPts val="0"/>
                        </a:spcAft>
                      </a:pPr>
                      <a:r>
                        <a:rPr lang="en-US" sz="1200">
                          <a:effectLst/>
                        </a:rPr>
                        <a:t>DOB</a:t>
                      </a:r>
                      <a:endParaRPr lang="en-US" sz="120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r>
                        <a:rPr lang="en-US" sz="1200" dirty="0">
                          <a:effectLst/>
                        </a:rPr>
                        <a:t>15/09/1982</a:t>
                      </a:r>
                      <a:endParaRPr lang="en-US" sz="1200" dirty="0">
                        <a:effectLst/>
                        <a:latin typeface="Times New Roman" panose="02020603050405020304" pitchFamily="18" charset="0"/>
                        <a:ea typeface="Times New Roman" panose="02020603050405020304" pitchFamily="18" charset="0"/>
                      </a:endParaRPr>
                    </a:p>
                  </a:txBody>
                  <a:tcPr marL="66711" marR="66711" marT="0" marB="0"/>
                </a:tc>
              </a:tr>
              <a:tr h="290484">
                <a:tc>
                  <a:txBody>
                    <a:bodyPr/>
                    <a:lstStyle/>
                    <a:p>
                      <a:pPr marL="0" marR="0">
                        <a:spcBef>
                          <a:spcPts val="0"/>
                        </a:spcBef>
                        <a:spcAft>
                          <a:spcPts val="0"/>
                        </a:spcAft>
                      </a:pPr>
                      <a:r>
                        <a:rPr lang="en-US" sz="1200" dirty="0">
                          <a:effectLst/>
                        </a:rPr>
                        <a:t>Gender</a:t>
                      </a: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r>
                        <a:rPr lang="en-US" sz="1200">
                          <a:effectLst/>
                        </a:rPr>
                        <a:t>Male</a:t>
                      </a:r>
                      <a:endParaRPr lang="en-US" sz="1200">
                        <a:effectLst/>
                        <a:latin typeface="Times New Roman" panose="02020603050405020304" pitchFamily="18" charset="0"/>
                        <a:ea typeface="Times New Roman" panose="02020603050405020304" pitchFamily="18" charset="0"/>
                      </a:endParaRPr>
                    </a:p>
                  </a:txBody>
                  <a:tcPr marL="66711" marR="66711" marT="0" marB="0"/>
                </a:tc>
              </a:tr>
              <a:tr h="290484">
                <a:tc>
                  <a:txBody>
                    <a:bodyPr/>
                    <a:lstStyle/>
                    <a:p>
                      <a:pPr marL="0" marR="0">
                        <a:spcBef>
                          <a:spcPts val="0"/>
                        </a:spcBef>
                        <a:spcAft>
                          <a:spcPts val="0"/>
                        </a:spcAft>
                      </a:pPr>
                      <a:r>
                        <a:rPr lang="en-US" sz="1200" dirty="0" smtClean="0">
                          <a:effectLst/>
                        </a:rPr>
                        <a:t>Telephone</a:t>
                      </a: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r>
                        <a:rPr lang="en-US" sz="1200" dirty="0" smtClean="0">
                          <a:effectLst/>
                        </a:rPr>
                        <a:t>0821334521</a:t>
                      </a:r>
                      <a:endParaRPr lang="en-US" sz="1200" dirty="0">
                        <a:effectLst/>
                        <a:latin typeface="Times New Roman" panose="02020603050405020304" pitchFamily="18" charset="0"/>
                        <a:ea typeface="Times New Roman" panose="02020603050405020304" pitchFamily="18" charset="0"/>
                      </a:endParaRPr>
                    </a:p>
                  </a:txBody>
                  <a:tcPr marL="66711" marR="66711" marT="0" marB="0"/>
                </a:tc>
              </a:tr>
              <a:tr h="290484">
                <a:tc>
                  <a:txBody>
                    <a:bodyPr/>
                    <a:lstStyle/>
                    <a:p>
                      <a:pPr marL="0" marR="0">
                        <a:spcBef>
                          <a:spcPts val="0"/>
                        </a:spcBef>
                        <a:spcAft>
                          <a:spcPts val="0"/>
                        </a:spcAft>
                      </a:pPr>
                      <a:r>
                        <a:rPr lang="en-US" sz="1200" dirty="0" smtClean="0">
                          <a:effectLst/>
                        </a:rPr>
                        <a:t>Wife’s</a:t>
                      </a:r>
                      <a:r>
                        <a:rPr lang="en-US" sz="1200" baseline="0" dirty="0" smtClean="0">
                          <a:effectLst/>
                        </a:rPr>
                        <a:t> Name:</a:t>
                      </a: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r>
                        <a:rPr lang="en-US" sz="1200" dirty="0" smtClean="0">
                          <a:effectLst/>
                        </a:rPr>
                        <a:t>Gina</a:t>
                      </a:r>
                      <a:endParaRPr lang="en-US" sz="1200" dirty="0">
                        <a:effectLst/>
                        <a:latin typeface="Times New Roman" panose="02020603050405020304" pitchFamily="18" charset="0"/>
                        <a:ea typeface="Times New Roman" panose="02020603050405020304" pitchFamily="18" charset="0"/>
                      </a:endParaRPr>
                    </a:p>
                  </a:txBody>
                  <a:tcPr marL="66711" marR="66711" marT="0" marB="0"/>
                </a:tc>
              </a:tr>
              <a:tr h="580969">
                <a:tc>
                  <a:txBody>
                    <a:bodyPr/>
                    <a:lstStyle/>
                    <a:p>
                      <a:pPr marL="0" marR="0">
                        <a:spcBef>
                          <a:spcPts val="0"/>
                        </a:spcBef>
                        <a:spcAft>
                          <a:spcPts val="0"/>
                        </a:spcAft>
                      </a:pPr>
                      <a:r>
                        <a:rPr lang="en-US" sz="1200" dirty="0" smtClean="0">
                          <a:effectLst/>
                        </a:rPr>
                        <a:t>Address</a:t>
                      </a: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r>
                        <a:rPr lang="en-US" sz="1200">
                          <a:effectLst/>
                        </a:rPr>
                        <a:t>5 Lincoln Hill</a:t>
                      </a:r>
                      <a:endParaRPr lang="en-US" sz="1200">
                        <a:effectLst/>
                        <a:latin typeface="Times New Roman" panose="02020603050405020304" pitchFamily="18" charset="0"/>
                        <a:ea typeface="Times New Roman" panose="02020603050405020304" pitchFamily="18" charset="0"/>
                      </a:endParaRPr>
                    </a:p>
                  </a:txBody>
                  <a:tcPr marL="66711" marR="66711" marT="0" marB="0"/>
                </a:tc>
              </a:tr>
              <a:tr h="290484">
                <a:tc>
                  <a:txBody>
                    <a:bodyPr/>
                    <a:lstStyle/>
                    <a:p>
                      <a:pPr marL="0" marR="0">
                        <a:spcBef>
                          <a:spcPts val="0"/>
                        </a:spcBef>
                        <a:spcAft>
                          <a:spcPts val="0"/>
                        </a:spcAft>
                      </a:pPr>
                      <a:r>
                        <a:rPr lang="en-US" sz="1200" dirty="0" smtClean="0">
                          <a:effectLst/>
                        </a:rPr>
                        <a:t>Number of Children</a:t>
                      </a: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r>
                        <a:rPr lang="en-US" sz="1200" dirty="0" smtClean="0">
                          <a:effectLst/>
                          <a:latin typeface="+mn-lt"/>
                          <a:ea typeface="+mn-ea"/>
                        </a:rPr>
                        <a:t>1</a:t>
                      </a:r>
                      <a:endParaRPr lang="en-US" sz="1200" dirty="0">
                        <a:effectLst/>
                        <a:latin typeface="Times New Roman" panose="02020603050405020304" pitchFamily="18" charset="0"/>
                        <a:ea typeface="Times New Roman" panose="02020603050405020304" pitchFamily="18" charset="0"/>
                      </a:endParaRPr>
                    </a:p>
                  </a:txBody>
                  <a:tcPr marL="66711" marR="66711" marT="0" marB="0"/>
                </a:tc>
              </a:tr>
              <a:tr h="290484">
                <a:tc>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6711" marR="66711" marT="0" marB="0"/>
                </a:tc>
              </a:tr>
              <a:tr h="290484">
                <a:tc>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6711" marR="66711" marT="0" marB="0"/>
                </a:tc>
              </a:tr>
              <a:tr h="290484">
                <a:tc>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6711" marR="66711" marT="0" marB="0"/>
                </a:tc>
              </a:tr>
              <a:tr h="290484">
                <a:tc>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6711" marR="66711" marT="0" marB="0"/>
                </a:tc>
              </a:tr>
              <a:tr h="290484">
                <a:tc>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6711" marR="66711" marT="0" marB="0"/>
                </a:tc>
              </a:tr>
              <a:tr h="290484">
                <a:tc>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6711" marR="66711" marT="0" marB="0"/>
                </a:tc>
                <a:tc>
                  <a: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6711" marR="66711" marT="0" marB="0"/>
                </a:tc>
              </a:tr>
            </a:tbl>
          </a:graphicData>
        </a:graphic>
      </p:graphicFrame>
      <p:sp>
        <p:nvSpPr>
          <p:cNvPr id="7" name="TextBox 6"/>
          <p:cNvSpPr txBox="1"/>
          <p:nvPr/>
        </p:nvSpPr>
        <p:spPr>
          <a:xfrm>
            <a:off x="-1405467" y="4026083"/>
            <a:ext cx="1405467" cy="3139321"/>
          </a:xfrm>
          <a:prstGeom prst="rect">
            <a:avLst/>
          </a:prstGeom>
          <a:solidFill>
            <a:schemeClr val="accent4"/>
          </a:solidFill>
        </p:spPr>
        <p:txBody>
          <a:bodyPr wrap="square" rtlCol="0">
            <a:spAutoFit/>
          </a:bodyPr>
          <a:lstStyle/>
          <a:p>
            <a:r>
              <a:rPr lang="en-US" dirty="0" smtClean="0"/>
              <a:t>Fill in the chart with the form’s questions and sample answers. Repeat for any follow up forms by duplicating the table</a:t>
            </a:r>
            <a:endParaRPr lang="en-US" dirty="0"/>
          </a:p>
        </p:txBody>
      </p:sp>
      <p:sp>
        <p:nvSpPr>
          <p:cNvPr id="8" name="Rectangle 7"/>
          <p:cNvSpPr/>
          <p:nvPr/>
        </p:nvSpPr>
        <p:spPr>
          <a:xfrm>
            <a:off x="1874740" y="1608358"/>
            <a:ext cx="3165803" cy="430887"/>
          </a:xfrm>
          <a:prstGeom prst="rect">
            <a:avLst/>
          </a:prstGeom>
        </p:spPr>
        <p:txBody>
          <a:bodyPr wrap="none">
            <a:spAutoFit/>
          </a:bodyPr>
          <a:lstStyle/>
          <a:p>
            <a:r>
              <a:rPr lang="en-US" sz="2200" b="1" dirty="0">
                <a:solidFill>
                  <a:schemeClr val="accent1"/>
                </a:solidFill>
              </a:rPr>
              <a:t>You’re Ready to Practice! </a:t>
            </a:r>
          </a:p>
        </p:txBody>
      </p:sp>
      <p:sp>
        <p:nvSpPr>
          <p:cNvPr id="9" name="Rectangle 8"/>
          <p:cNvSpPr/>
          <p:nvPr/>
        </p:nvSpPr>
        <p:spPr>
          <a:xfrm>
            <a:off x="347130" y="2799420"/>
            <a:ext cx="6019802" cy="369332"/>
          </a:xfrm>
          <a:prstGeom prst="rect">
            <a:avLst/>
          </a:prstGeom>
        </p:spPr>
        <p:txBody>
          <a:bodyPr wrap="square">
            <a:spAutoFit/>
          </a:bodyPr>
          <a:lstStyle/>
          <a:p>
            <a:r>
              <a:rPr lang="en-US" dirty="0"/>
              <a:t>Practice by filling </a:t>
            </a:r>
            <a:r>
              <a:rPr lang="en-US" dirty="0">
                <a:solidFill>
                  <a:srgbClr val="FF0000"/>
                </a:solidFill>
              </a:rPr>
              <a:t>in X Form </a:t>
            </a:r>
            <a:r>
              <a:rPr lang="en-US" dirty="0"/>
              <a:t>with the following information:</a:t>
            </a:r>
          </a:p>
        </p:txBody>
      </p:sp>
    </p:spTree>
    <p:extLst>
      <p:ext uri="{BB962C8B-B14F-4D97-AF65-F5344CB8AC3E}">
        <p14:creationId xmlns:p14="http://schemas.microsoft.com/office/powerpoint/2010/main" val="969586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4" name="Rectangle 3"/>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SMS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5" name="Slide Number Placeholder 4"/>
          <p:cNvSpPr>
            <a:spLocks noGrp="1"/>
          </p:cNvSpPr>
          <p:nvPr>
            <p:ph type="sldNum" sz="quarter" idx="12"/>
          </p:nvPr>
        </p:nvSpPr>
        <p:spPr/>
        <p:txBody>
          <a:bodyPr/>
          <a:lstStyle/>
          <a:p>
            <a:fld id="{45FB4997-DFB1-4D74-987C-E2A0C153D6C9}" type="slidenum">
              <a:rPr lang="fr-CA" smtClean="0"/>
              <a:t>38</a:t>
            </a:fld>
            <a:endParaRPr lang="fr-CA"/>
          </a:p>
        </p:txBody>
      </p:sp>
      <p:sp>
        <p:nvSpPr>
          <p:cNvPr id="2" name="Rounded Rectangular Callout 1"/>
          <p:cNvSpPr/>
          <p:nvPr/>
        </p:nvSpPr>
        <p:spPr>
          <a:xfrm>
            <a:off x="575733" y="2692400"/>
            <a:ext cx="1151467" cy="84666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4463521" y="2692399"/>
            <a:ext cx="1151467" cy="84666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6667" y="4690533"/>
            <a:ext cx="4768321" cy="369332"/>
          </a:xfrm>
          <a:prstGeom prst="rect">
            <a:avLst/>
          </a:prstGeom>
          <a:noFill/>
        </p:spPr>
        <p:txBody>
          <a:bodyPr wrap="square" rtlCol="0">
            <a:spAutoFit/>
          </a:bodyPr>
          <a:lstStyle/>
          <a:p>
            <a:r>
              <a:rPr lang="en-US" dirty="0" smtClean="0"/>
              <a:t>Something about the </a:t>
            </a:r>
            <a:r>
              <a:rPr lang="en-US" dirty="0" err="1" smtClean="0"/>
              <a:t>sms</a:t>
            </a:r>
            <a:r>
              <a:rPr lang="en-US" dirty="0" smtClean="0"/>
              <a:t> workflow</a:t>
            </a:r>
            <a:endParaRPr lang="en-US" dirty="0"/>
          </a:p>
        </p:txBody>
      </p:sp>
    </p:spTree>
    <p:extLst>
      <p:ext uri="{BB962C8B-B14F-4D97-AF65-F5344CB8AC3E}">
        <p14:creationId xmlns:p14="http://schemas.microsoft.com/office/powerpoint/2010/main" val="61972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4" name="Rectangle 3"/>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CommCare Tips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5" name="Slide Number Placeholder 4"/>
          <p:cNvSpPr>
            <a:spLocks noGrp="1"/>
          </p:cNvSpPr>
          <p:nvPr>
            <p:ph type="sldNum" sz="quarter" idx="12"/>
          </p:nvPr>
        </p:nvSpPr>
        <p:spPr/>
        <p:txBody>
          <a:bodyPr/>
          <a:lstStyle/>
          <a:p>
            <a:fld id="{45FB4997-DFB1-4D74-987C-E2A0C153D6C9}" type="slidenum">
              <a:rPr lang="fr-CA" smtClean="0"/>
              <a:t>39</a:t>
            </a:fld>
            <a:endParaRPr lang="fr-CA"/>
          </a:p>
        </p:txBody>
      </p:sp>
      <p:sp>
        <p:nvSpPr>
          <p:cNvPr id="6" name="Rectangle 2"/>
          <p:cNvSpPr>
            <a:spLocks noChangeArrowheads="1"/>
          </p:cNvSpPr>
          <p:nvPr/>
        </p:nvSpPr>
        <p:spPr bwMode="auto">
          <a:xfrm>
            <a:off x="753208" y="5321324"/>
            <a:ext cx="2674450"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477" b="1" dirty="0">
                <a:solidFill>
                  <a:srgbClr val="4F81BD"/>
                </a:solidFill>
                <a:latin typeface="Calibri" panose="020F0502020204030204" pitchFamily="34" charset="0"/>
              </a:rPr>
              <a:t>How do I change the language? </a:t>
            </a:r>
          </a:p>
        </p:txBody>
      </p:sp>
      <p:pic>
        <p:nvPicPr>
          <p:cNvPr id="7" name="Picture 3" descr="SC20130219-14382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9320" y="1525466"/>
            <a:ext cx="1370134" cy="205446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Screen Shot 2013-02-21 at 11.21.55 A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669" y="1500554"/>
            <a:ext cx="1326174" cy="214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753208" y="3631223"/>
            <a:ext cx="1674935" cy="10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sz="1477">
                <a:latin typeface="Calibri" panose="020F0502020204030204" pitchFamily="34" charset="0"/>
              </a:rPr>
              <a:t>When you are in a form, select the soft menu and </a:t>
            </a:r>
            <a:r>
              <a:rPr lang="ja-JP" altLang="en-US" sz="1477">
                <a:latin typeface="Calibri" panose="020F0502020204030204" pitchFamily="34" charset="0"/>
              </a:rPr>
              <a:t>“</a:t>
            </a:r>
            <a:r>
              <a:rPr lang="en-US" altLang="ja-JP" sz="1477">
                <a:latin typeface="Calibri" panose="020F0502020204030204" pitchFamily="34" charset="0"/>
              </a:rPr>
              <a:t>Change Settings.</a:t>
            </a:r>
            <a:r>
              <a:rPr lang="ja-JP" altLang="en-US" sz="1477">
                <a:latin typeface="Calibri" panose="020F0502020204030204" pitchFamily="34" charset="0"/>
              </a:rPr>
              <a:t>”</a:t>
            </a:r>
            <a:r>
              <a:rPr lang="en-US" altLang="ja-JP" sz="1477">
                <a:latin typeface="Calibri" panose="020F0502020204030204" pitchFamily="34" charset="0"/>
              </a:rPr>
              <a:t>   </a:t>
            </a:r>
            <a:endParaRPr lang="en-US" sz="1477">
              <a:latin typeface="Calibri" panose="020F0502020204030204" pitchFamily="34" charset="0"/>
            </a:endParaRPr>
          </a:p>
        </p:txBody>
      </p:sp>
      <p:pic>
        <p:nvPicPr>
          <p:cNvPr id="10" name="Picture 13" descr="SC20130219-14304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1389" y="1545981"/>
            <a:ext cx="1354015" cy="2032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8"/>
          <p:cNvSpPr>
            <a:spLocks noChangeArrowheads="1"/>
          </p:cNvSpPr>
          <p:nvPr/>
        </p:nvSpPr>
        <p:spPr bwMode="auto">
          <a:xfrm>
            <a:off x="2727081" y="3648808"/>
            <a:ext cx="3446585" cy="145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sz="1477">
                <a:latin typeface="Calibri" panose="020F0502020204030204" pitchFamily="34" charset="0"/>
              </a:rPr>
              <a:t>Select </a:t>
            </a:r>
            <a:r>
              <a:rPr lang="ja-JP" altLang="en-US" sz="1477">
                <a:latin typeface="Calibri" panose="020F0502020204030204" pitchFamily="34" charset="0"/>
              </a:rPr>
              <a:t>“</a:t>
            </a:r>
            <a:r>
              <a:rPr lang="en-US" altLang="ja-JP" sz="1477">
                <a:latin typeface="Calibri" panose="020F0502020204030204" pitchFamily="34" charset="0"/>
              </a:rPr>
              <a:t>Text Font Size</a:t>
            </a:r>
            <a:r>
              <a:rPr lang="ja-JP" altLang="en-US" sz="1477">
                <a:latin typeface="Calibri" panose="020F0502020204030204" pitchFamily="34" charset="0"/>
              </a:rPr>
              <a:t>”</a:t>
            </a:r>
            <a:r>
              <a:rPr lang="en-US" altLang="ja-JP" sz="1477">
                <a:latin typeface="Calibri" panose="020F0502020204030204" pitchFamily="34" charset="0"/>
              </a:rPr>
              <a:t> to change the size of the display text.  You will only have to do this once.</a:t>
            </a:r>
          </a:p>
          <a:p>
            <a:pPr algn="just" eaLnBrk="1" hangingPunct="1">
              <a:buFont typeface="Arial" panose="020B0604020202020204" pitchFamily="34" charset="0"/>
              <a:buChar char="•"/>
            </a:pPr>
            <a:r>
              <a:rPr lang="en-US" altLang="en-US" sz="1477">
                <a:latin typeface="Calibri" panose="020F0502020204030204" pitchFamily="34" charset="0"/>
              </a:rPr>
              <a:t>“</a:t>
            </a:r>
            <a:r>
              <a:rPr lang="en-US" sz="1477">
                <a:latin typeface="Calibri" panose="020F0502020204030204" pitchFamily="34" charset="0"/>
              </a:rPr>
              <a:t>Default to Finalized</a:t>
            </a:r>
            <a:r>
              <a:rPr lang="en-US" altLang="en-US" sz="1477">
                <a:latin typeface="Calibri" panose="020F0502020204030204" pitchFamily="34" charset="0"/>
              </a:rPr>
              <a:t>”</a:t>
            </a:r>
            <a:r>
              <a:rPr lang="en-US" sz="1477">
                <a:latin typeface="Calibri" panose="020F0502020204030204" pitchFamily="34" charset="0"/>
              </a:rPr>
              <a:t> should be left as is</a:t>
            </a:r>
          </a:p>
          <a:p>
            <a:pPr algn="just" eaLnBrk="1" hangingPunct="1">
              <a:buFont typeface="Arial" panose="020B0604020202020204" pitchFamily="34" charset="0"/>
              <a:buChar char="•"/>
            </a:pPr>
            <a:r>
              <a:rPr lang="en-US" altLang="en-US" sz="1477">
                <a:latin typeface="Calibri" panose="020F0502020204030204" pitchFamily="34" charset="0"/>
              </a:rPr>
              <a:t>“</a:t>
            </a:r>
            <a:r>
              <a:rPr lang="en-US" sz="1477">
                <a:latin typeface="Calibri" panose="020F0502020204030204" pitchFamily="34" charset="0"/>
              </a:rPr>
              <a:t>Show Splash Screen</a:t>
            </a:r>
            <a:r>
              <a:rPr lang="en-US" altLang="en-US" sz="1477" b="1">
                <a:latin typeface="Calibri" panose="020F0502020204030204" pitchFamily="34" charset="0"/>
              </a:rPr>
              <a:t>”</a:t>
            </a:r>
            <a:r>
              <a:rPr lang="en-US" sz="1477" b="1">
                <a:latin typeface="Calibri" panose="020F0502020204030204" pitchFamily="34" charset="0"/>
              </a:rPr>
              <a:t> </a:t>
            </a:r>
            <a:r>
              <a:rPr lang="en-US" sz="1477">
                <a:latin typeface="Calibri" panose="020F0502020204030204" pitchFamily="34" charset="0"/>
              </a:rPr>
              <a:t>is currently not activated</a:t>
            </a:r>
          </a:p>
        </p:txBody>
      </p:sp>
      <p:sp>
        <p:nvSpPr>
          <p:cNvPr id="12" name="Right Arrow 11"/>
          <p:cNvSpPr>
            <a:spLocks noChangeArrowheads="1"/>
          </p:cNvSpPr>
          <p:nvPr/>
        </p:nvSpPr>
        <p:spPr bwMode="auto">
          <a:xfrm>
            <a:off x="2370993" y="2467708"/>
            <a:ext cx="211015" cy="171450"/>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sz="1662">
              <a:solidFill>
                <a:srgbClr val="FFFFFF"/>
              </a:solidFill>
              <a:latin typeface="Calibri" pitchFamily="34" charset="0"/>
              <a:ea typeface="ＭＳ Ｐゴシック" pitchFamily="34" charset="-128"/>
            </a:endParaRPr>
          </a:p>
        </p:txBody>
      </p:sp>
      <p:sp>
        <p:nvSpPr>
          <p:cNvPr id="13" name="Right Arrow 12"/>
          <p:cNvSpPr>
            <a:spLocks noChangeArrowheads="1"/>
          </p:cNvSpPr>
          <p:nvPr/>
        </p:nvSpPr>
        <p:spPr bwMode="auto">
          <a:xfrm>
            <a:off x="4404946" y="2469174"/>
            <a:ext cx="211015" cy="171450"/>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sz="1662">
              <a:solidFill>
                <a:srgbClr val="FFFFFF"/>
              </a:solidFill>
              <a:latin typeface="Calibri" pitchFamily="34" charset="0"/>
              <a:ea typeface="ＭＳ Ｐゴシック" pitchFamily="34" charset="-128"/>
            </a:endParaRPr>
          </a:p>
        </p:txBody>
      </p:sp>
      <p:pic>
        <p:nvPicPr>
          <p:cNvPr id="14" name="Picture 13" descr="SC20130219-14304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28546" y="5719397"/>
            <a:ext cx="1453662" cy="21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1321777" y="7933593"/>
            <a:ext cx="4245220"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sz="1477">
                <a:latin typeface="Calibri" panose="020F0502020204030204" pitchFamily="34" charset="0"/>
              </a:rPr>
              <a:t>When you are in a form, select the soft menu and then </a:t>
            </a:r>
            <a:r>
              <a:rPr lang="en-US" altLang="en-US" sz="1477">
                <a:latin typeface="Calibri" panose="020F0502020204030204" pitchFamily="34" charset="0"/>
              </a:rPr>
              <a:t>“</a:t>
            </a:r>
            <a:r>
              <a:rPr lang="en-US" sz="1477">
                <a:latin typeface="Calibri" panose="020F0502020204030204" pitchFamily="34" charset="0"/>
              </a:rPr>
              <a:t>Change Language.</a:t>
            </a:r>
            <a:r>
              <a:rPr lang="en-US" altLang="en-US" sz="1477">
                <a:latin typeface="Calibri" panose="020F0502020204030204" pitchFamily="34" charset="0"/>
              </a:rPr>
              <a:t>”</a:t>
            </a:r>
            <a:r>
              <a:rPr lang="en-US" sz="1477">
                <a:latin typeface="Calibri" panose="020F0502020204030204" pitchFamily="34" charset="0"/>
              </a:rPr>
              <a:t>   </a:t>
            </a:r>
          </a:p>
        </p:txBody>
      </p:sp>
    </p:spTree>
    <p:extLst>
      <p:ext uri="{BB962C8B-B14F-4D97-AF65-F5344CB8AC3E}">
        <p14:creationId xmlns:p14="http://schemas.microsoft.com/office/powerpoint/2010/main" val="523042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3" name="Rectangle 2"/>
          <p:cNvSpPr/>
          <p:nvPr/>
        </p:nvSpPr>
        <p:spPr>
          <a:xfrm>
            <a:off x="0" y="1"/>
            <a:ext cx="4788344"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Phone Contract</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6" name="Slide Number Placeholder 5"/>
          <p:cNvSpPr>
            <a:spLocks noGrp="1"/>
          </p:cNvSpPr>
          <p:nvPr>
            <p:ph type="sldNum" sz="quarter" idx="12"/>
          </p:nvPr>
        </p:nvSpPr>
        <p:spPr/>
        <p:txBody>
          <a:bodyPr/>
          <a:lstStyle/>
          <a:p>
            <a:fld id="{45FB4997-DFB1-4D74-987C-E2A0C153D6C9}" type="slidenum">
              <a:rPr lang="fr-CA" smtClean="0"/>
              <a:t>4</a:t>
            </a:fld>
            <a:endParaRPr lang="fr-CA"/>
          </a:p>
        </p:txBody>
      </p:sp>
      <p:sp>
        <p:nvSpPr>
          <p:cNvPr id="2" name="TextBox 1"/>
          <p:cNvSpPr txBox="1"/>
          <p:nvPr/>
        </p:nvSpPr>
        <p:spPr>
          <a:xfrm>
            <a:off x="270933" y="1608358"/>
            <a:ext cx="6587067" cy="2862322"/>
          </a:xfrm>
          <a:prstGeom prst="rect">
            <a:avLst/>
          </a:prstGeom>
          <a:noFill/>
        </p:spPr>
        <p:txBody>
          <a:bodyPr wrap="square" rtlCol="0">
            <a:spAutoFit/>
          </a:bodyPr>
          <a:lstStyle/>
          <a:p>
            <a:r>
              <a:rPr lang="en-US" dirty="0" smtClean="0"/>
              <a:t>Copy and paste the FLW phone contract here. Partner doesn’t have one? Find them here:</a:t>
            </a:r>
          </a:p>
          <a:p>
            <a:endParaRPr lang="en-US" dirty="0"/>
          </a:p>
          <a:p>
            <a:r>
              <a:rPr lang="en-US" dirty="0" smtClean="0"/>
              <a:t>Dropbox (Dimagi</a:t>
            </a:r>
            <a:r>
              <a:rPr lang="en-US" dirty="0"/>
              <a:t>)\Dimagi - Projects\_Common Training </a:t>
            </a:r>
            <a:r>
              <a:rPr lang="en-US" dirty="0" smtClean="0"/>
              <a:t>Materials\FLW Phone Contracts</a:t>
            </a:r>
          </a:p>
          <a:p>
            <a:endParaRPr lang="en-US" dirty="0"/>
          </a:p>
          <a:p>
            <a:r>
              <a:rPr lang="en-US" dirty="0" smtClean="0"/>
              <a:t>OR</a:t>
            </a:r>
          </a:p>
          <a:p>
            <a:endParaRPr lang="en-US" dirty="0"/>
          </a:p>
          <a:p>
            <a:r>
              <a:rPr lang="en-US" dirty="0"/>
              <a:t>https://confluence.dimagi.com/display/commcarepublic/Mobile+User+Phone+Contracts</a:t>
            </a:r>
          </a:p>
        </p:txBody>
      </p:sp>
    </p:spTree>
    <p:extLst>
      <p:ext uri="{BB962C8B-B14F-4D97-AF65-F5344CB8AC3E}">
        <p14:creationId xmlns:p14="http://schemas.microsoft.com/office/powerpoint/2010/main" val="898353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4" name="Rectangle 3"/>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FAQ</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5" name="Slide Number Placeholder 4"/>
          <p:cNvSpPr>
            <a:spLocks noGrp="1"/>
          </p:cNvSpPr>
          <p:nvPr>
            <p:ph type="sldNum" sz="quarter" idx="12"/>
          </p:nvPr>
        </p:nvSpPr>
        <p:spPr/>
        <p:txBody>
          <a:bodyPr/>
          <a:lstStyle/>
          <a:p>
            <a:fld id="{45FB4997-DFB1-4D74-987C-E2A0C153D6C9}" type="slidenum">
              <a:rPr lang="fr-CA" smtClean="0"/>
              <a:t>40</a:t>
            </a:fld>
            <a:endParaRPr lang="fr-CA"/>
          </a:p>
        </p:txBody>
      </p:sp>
      <p:sp>
        <p:nvSpPr>
          <p:cNvPr id="2" name="TextBox 1"/>
          <p:cNvSpPr txBox="1"/>
          <p:nvPr/>
        </p:nvSpPr>
        <p:spPr>
          <a:xfrm>
            <a:off x="295118" y="1794772"/>
            <a:ext cx="6091395" cy="6186309"/>
          </a:xfrm>
          <a:prstGeom prst="rect">
            <a:avLst/>
          </a:prstGeom>
          <a:noFill/>
        </p:spPr>
        <p:txBody>
          <a:bodyPr wrap="square" rtlCol="0">
            <a:spAutoFit/>
          </a:bodyPr>
          <a:lstStyle/>
          <a:p>
            <a:r>
              <a:rPr lang="en-US" b="1" dirty="0" smtClean="0">
                <a:solidFill>
                  <a:schemeClr val="accent1">
                    <a:lumMod val="75000"/>
                  </a:schemeClr>
                </a:solidFill>
              </a:rPr>
              <a:t>Q: How </a:t>
            </a:r>
            <a:r>
              <a:rPr lang="en-US" b="1" dirty="0">
                <a:solidFill>
                  <a:schemeClr val="accent1">
                    <a:lumMod val="75000"/>
                  </a:schemeClr>
                </a:solidFill>
              </a:rPr>
              <a:t>often do I need to sync with the server?</a:t>
            </a:r>
          </a:p>
          <a:p>
            <a:r>
              <a:rPr lang="en-US" dirty="0" smtClean="0"/>
              <a:t>A:</a:t>
            </a:r>
            <a:endParaRPr lang="en-US" dirty="0"/>
          </a:p>
          <a:p>
            <a:endParaRPr lang="en-US" dirty="0"/>
          </a:p>
          <a:p>
            <a:r>
              <a:rPr lang="en-US" b="1" dirty="0">
                <a:solidFill>
                  <a:schemeClr val="accent1">
                    <a:lumMod val="75000"/>
                  </a:schemeClr>
                </a:solidFill>
              </a:rPr>
              <a:t>Q: What if forms remain “pending” even after I press “sync with server”?</a:t>
            </a:r>
          </a:p>
          <a:p>
            <a:r>
              <a:rPr lang="en-US" dirty="0" smtClean="0"/>
              <a:t>A: </a:t>
            </a:r>
            <a:endParaRPr lang="en-US" dirty="0"/>
          </a:p>
          <a:p>
            <a:endParaRPr lang="en-US" dirty="0" smtClean="0"/>
          </a:p>
          <a:p>
            <a:r>
              <a:rPr lang="en-US" b="1" dirty="0">
                <a:solidFill>
                  <a:schemeClr val="accent1">
                    <a:lumMod val="75000"/>
                  </a:schemeClr>
                </a:solidFill>
              </a:rPr>
              <a:t>Q: What if I made a mistake and already submitted the form?</a:t>
            </a:r>
          </a:p>
          <a:p>
            <a:r>
              <a:rPr lang="en-US" dirty="0" smtClean="0"/>
              <a:t>A:</a:t>
            </a:r>
          </a:p>
          <a:p>
            <a:endParaRPr lang="en-US" dirty="0"/>
          </a:p>
          <a:p>
            <a:r>
              <a:rPr lang="en-US" b="1" dirty="0">
                <a:solidFill>
                  <a:schemeClr val="accent1">
                    <a:lumMod val="75000"/>
                  </a:schemeClr>
                </a:solidFill>
              </a:rPr>
              <a:t>Q. How do I check my credit?</a:t>
            </a:r>
          </a:p>
          <a:p>
            <a:r>
              <a:rPr lang="en-US" dirty="0" smtClean="0"/>
              <a:t>A:</a:t>
            </a:r>
          </a:p>
          <a:p>
            <a:endParaRPr lang="en-US" dirty="0"/>
          </a:p>
          <a:p>
            <a:r>
              <a:rPr lang="en-US" b="1" dirty="0">
                <a:solidFill>
                  <a:schemeClr val="accent1">
                    <a:lumMod val="75000"/>
                  </a:schemeClr>
                </a:solidFill>
              </a:rPr>
              <a:t>Q: I closed the case by accident. Now what?</a:t>
            </a:r>
          </a:p>
          <a:p>
            <a:r>
              <a:rPr lang="en-US" dirty="0" smtClean="0"/>
              <a:t>A:</a:t>
            </a:r>
          </a:p>
          <a:p>
            <a:endParaRPr lang="en-US" dirty="0" smtClean="0"/>
          </a:p>
          <a:p>
            <a:r>
              <a:rPr lang="en-US" b="1" dirty="0">
                <a:solidFill>
                  <a:schemeClr val="accent1">
                    <a:lumMod val="75000"/>
                  </a:schemeClr>
                </a:solidFill>
              </a:rPr>
              <a:t>Q: How often do I need to charge the phone?</a:t>
            </a:r>
          </a:p>
          <a:p>
            <a:r>
              <a:rPr lang="en-US" dirty="0" smtClean="0"/>
              <a:t>A:</a:t>
            </a:r>
            <a:endParaRPr lang="en-US" dirty="0"/>
          </a:p>
          <a:p>
            <a:endParaRPr lang="en-US" dirty="0" smtClean="0"/>
          </a:p>
          <a:p>
            <a:r>
              <a:rPr lang="en-US" b="1" dirty="0">
                <a:solidFill>
                  <a:schemeClr val="accent1">
                    <a:lumMod val="75000"/>
                  </a:schemeClr>
                </a:solidFill>
              </a:rPr>
              <a:t>Q: Can I share my phone? </a:t>
            </a:r>
          </a:p>
          <a:p>
            <a:r>
              <a:rPr lang="en-US" dirty="0" smtClean="0"/>
              <a:t>A:</a:t>
            </a:r>
          </a:p>
          <a:p>
            <a:endParaRPr lang="en-US" dirty="0"/>
          </a:p>
        </p:txBody>
      </p:sp>
      <p:sp>
        <p:nvSpPr>
          <p:cNvPr id="6" name="TextBox 5"/>
          <p:cNvSpPr txBox="1"/>
          <p:nvPr/>
        </p:nvSpPr>
        <p:spPr>
          <a:xfrm>
            <a:off x="5614988" y="4665524"/>
            <a:ext cx="2249487" cy="923330"/>
          </a:xfrm>
          <a:prstGeom prst="rect">
            <a:avLst/>
          </a:prstGeom>
          <a:solidFill>
            <a:schemeClr val="accent4"/>
          </a:solidFill>
        </p:spPr>
        <p:txBody>
          <a:bodyPr wrap="square" rtlCol="0">
            <a:spAutoFit/>
          </a:bodyPr>
          <a:lstStyle/>
          <a:p>
            <a:r>
              <a:rPr lang="en-US" dirty="0" smtClean="0">
                <a:sym typeface="Wingdings" panose="05000000000000000000" pitchFamily="2" charset="2"/>
              </a:rPr>
              <a:t>Add answers depending on your project</a:t>
            </a:r>
            <a:endParaRPr lang="en-US" dirty="0"/>
          </a:p>
        </p:txBody>
      </p:sp>
      <p:sp>
        <p:nvSpPr>
          <p:cNvPr id="7" name="TextBox 6"/>
          <p:cNvSpPr txBox="1"/>
          <p:nvPr/>
        </p:nvSpPr>
        <p:spPr>
          <a:xfrm>
            <a:off x="5733256" y="1502246"/>
            <a:ext cx="2249487" cy="1200329"/>
          </a:xfrm>
          <a:prstGeom prst="rect">
            <a:avLst/>
          </a:prstGeom>
          <a:solidFill>
            <a:schemeClr val="accent4"/>
          </a:solidFill>
        </p:spPr>
        <p:txBody>
          <a:bodyPr wrap="square" rtlCol="0">
            <a:spAutoFit/>
          </a:bodyPr>
          <a:lstStyle/>
          <a:p>
            <a:r>
              <a:rPr lang="en-US" dirty="0" smtClean="0"/>
              <a:t>Add/replace questions with those more relevant to your project</a:t>
            </a:r>
            <a:endParaRPr lang="en-US" dirty="0"/>
          </a:p>
        </p:txBody>
      </p:sp>
    </p:spTree>
    <p:extLst>
      <p:ext uri="{BB962C8B-B14F-4D97-AF65-F5344CB8AC3E}">
        <p14:creationId xmlns:p14="http://schemas.microsoft.com/office/powerpoint/2010/main" val="2762915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4" name="Rectangle 3"/>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FAQ</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5" name="Slide Number Placeholder 4"/>
          <p:cNvSpPr>
            <a:spLocks noGrp="1"/>
          </p:cNvSpPr>
          <p:nvPr>
            <p:ph type="sldNum" sz="quarter" idx="12"/>
          </p:nvPr>
        </p:nvSpPr>
        <p:spPr/>
        <p:txBody>
          <a:bodyPr/>
          <a:lstStyle/>
          <a:p>
            <a:fld id="{45FB4997-DFB1-4D74-987C-E2A0C153D6C9}" type="slidenum">
              <a:rPr lang="fr-CA" smtClean="0"/>
              <a:t>41</a:t>
            </a:fld>
            <a:endParaRPr lang="fr-CA"/>
          </a:p>
        </p:txBody>
      </p:sp>
      <p:sp>
        <p:nvSpPr>
          <p:cNvPr id="2" name="TextBox 1"/>
          <p:cNvSpPr txBox="1"/>
          <p:nvPr/>
        </p:nvSpPr>
        <p:spPr>
          <a:xfrm>
            <a:off x="295118" y="1794772"/>
            <a:ext cx="6091395" cy="2308324"/>
          </a:xfrm>
          <a:prstGeom prst="rect">
            <a:avLst/>
          </a:prstGeom>
          <a:noFill/>
        </p:spPr>
        <p:txBody>
          <a:bodyPr wrap="square" rtlCol="0">
            <a:spAutoFit/>
          </a:bodyPr>
          <a:lstStyle/>
          <a:p>
            <a:r>
              <a:rPr lang="en-US" b="1" dirty="0" smtClean="0">
                <a:solidFill>
                  <a:schemeClr val="accent1">
                    <a:lumMod val="75000"/>
                  </a:schemeClr>
                </a:solidFill>
              </a:rPr>
              <a:t>Q: I </a:t>
            </a:r>
            <a:r>
              <a:rPr lang="en-US" b="1" dirty="0">
                <a:solidFill>
                  <a:schemeClr val="accent1">
                    <a:lumMod val="75000"/>
                  </a:schemeClr>
                </a:solidFill>
              </a:rPr>
              <a:t>lost my memory card or SIM card, what do I do?</a:t>
            </a:r>
            <a:endParaRPr lang="fr-CA" b="1" dirty="0">
              <a:solidFill>
                <a:schemeClr val="accent1">
                  <a:lumMod val="75000"/>
                </a:schemeClr>
              </a:solidFill>
            </a:endParaRPr>
          </a:p>
          <a:p>
            <a:pPr lvl="0"/>
            <a:r>
              <a:rPr lang="en-US" dirty="0" smtClean="0"/>
              <a:t>A: If </a:t>
            </a:r>
            <a:r>
              <a:rPr lang="en-US" dirty="0"/>
              <a:t>you lose your memory card or SIM, you must contact </a:t>
            </a:r>
            <a:r>
              <a:rPr lang="en-US" dirty="0">
                <a:solidFill>
                  <a:srgbClr val="FF0000"/>
                </a:solidFill>
              </a:rPr>
              <a:t>name</a:t>
            </a:r>
            <a:r>
              <a:rPr lang="en-US" dirty="0"/>
              <a:t>. </a:t>
            </a:r>
          </a:p>
          <a:p>
            <a:endParaRPr lang="fr-CA" dirty="0"/>
          </a:p>
          <a:p>
            <a:r>
              <a:rPr lang="en-US" b="1" dirty="0" smtClean="0">
                <a:solidFill>
                  <a:schemeClr val="accent1">
                    <a:lumMod val="75000"/>
                  </a:schemeClr>
                </a:solidFill>
              </a:rPr>
              <a:t>Q: I </a:t>
            </a:r>
            <a:r>
              <a:rPr lang="en-US" b="1" dirty="0">
                <a:solidFill>
                  <a:schemeClr val="accent1">
                    <a:lumMod val="75000"/>
                  </a:schemeClr>
                </a:solidFill>
              </a:rPr>
              <a:t>am out of balance, what can I do?</a:t>
            </a:r>
            <a:endParaRPr lang="fr-CA" b="1" dirty="0">
              <a:solidFill>
                <a:schemeClr val="accent1">
                  <a:lumMod val="75000"/>
                </a:schemeClr>
              </a:solidFill>
            </a:endParaRPr>
          </a:p>
          <a:p>
            <a:pPr lvl="0"/>
            <a:r>
              <a:rPr lang="en-US" dirty="0" smtClean="0"/>
              <a:t>A: Please </a:t>
            </a:r>
            <a:r>
              <a:rPr lang="en-US" dirty="0"/>
              <a:t>contact your </a:t>
            </a:r>
            <a:r>
              <a:rPr lang="en-US" dirty="0">
                <a:solidFill>
                  <a:srgbClr val="FF0000"/>
                </a:solidFill>
              </a:rPr>
              <a:t>name</a:t>
            </a:r>
            <a:r>
              <a:rPr lang="en-US" dirty="0"/>
              <a:t> to discuss your balance and recharge your credit.</a:t>
            </a:r>
            <a:endParaRPr lang="fr-CA" dirty="0"/>
          </a:p>
          <a:p>
            <a:endParaRPr lang="en-US" dirty="0"/>
          </a:p>
        </p:txBody>
      </p:sp>
    </p:spTree>
    <p:extLst>
      <p:ext uri="{BB962C8B-B14F-4D97-AF65-F5344CB8AC3E}">
        <p14:creationId xmlns:p14="http://schemas.microsoft.com/office/powerpoint/2010/main" val="31209408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Arial" panose="020B0604020202020204" pitchFamily="34" charset="0"/>
                <a:ea typeface="MS PGothic" panose="020B0600070205080204" pitchFamily="34" charset="-128"/>
              </a:defRPr>
            </a:lvl1pPr>
            <a:lvl2pPr marL="685817" indent="-263776" eaLnBrk="0" hangingPunct="0">
              <a:defRPr sz="2215">
                <a:solidFill>
                  <a:schemeClr val="tx1"/>
                </a:solidFill>
                <a:latin typeface="Arial" panose="020B0604020202020204" pitchFamily="34" charset="0"/>
                <a:ea typeface="MS PGothic" panose="020B0600070205080204" pitchFamily="34" charset="-128"/>
              </a:defRPr>
            </a:lvl2pPr>
            <a:lvl3pPr marL="1055103" indent="-211021" eaLnBrk="0" hangingPunct="0">
              <a:defRPr sz="2215">
                <a:solidFill>
                  <a:schemeClr val="tx1"/>
                </a:solidFill>
                <a:latin typeface="Arial" panose="020B0604020202020204" pitchFamily="34" charset="0"/>
                <a:ea typeface="MS PGothic" panose="020B0600070205080204" pitchFamily="34" charset="-128"/>
              </a:defRPr>
            </a:lvl3pPr>
            <a:lvl4pPr marL="1477145" indent="-211021" eaLnBrk="0" hangingPunct="0">
              <a:defRPr sz="2215">
                <a:solidFill>
                  <a:schemeClr val="tx1"/>
                </a:solidFill>
                <a:latin typeface="Arial" panose="020B0604020202020204" pitchFamily="34" charset="0"/>
                <a:ea typeface="MS PGothic" panose="020B0600070205080204" pitchFamily="34" charset="-128"/>
              </a:defRPr>
            </a:lvl4pPr>
            <a:lvl5pPr marL="1899186" indent="-211021" eaLnBrk="0" hangingPunct="0">
              <a:defRPr sz="2215">
                <a:solidFill>
                  <a:schemeClr val="tx1"/>
                </a:solidFill>
                <a:latin typeface="Arial" panose="020B0604020202020204" pitchFamily="34" charset="0"/>
                <a:ea typeface="MS PGothic" panose="020B0600070205080204" pitchFamily="34" charset="-128"/>
              </a:defRPr>
            </a:lvl5pPr>
            <a:lvl6pPr marL="2321227"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6pPr>
            <a:lvl7pPr marL="2743269"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7pPr>
            <a:lvl8pPr marL="3165310"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8pPr>
            <a:lvl9pPr marL="3587351"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9pPr>
          </a:lstStyle>
          <a:p>
            <a:pPr eaLnBrk="1" hangingPunct="1"/>
            <a:fld id="{5C88506E-5C69-41C1-87FC-32F2AB604CB8}" type="slidenum">
              <a:rPr lang="en-US" sz="1108">
                <a:solidFill>
                  <a:srgbClr val="898989"/>
                </a:solidFill>
                <a:latin typeface="Calibri" panose="020F0502020204030204" pitchFamily="34" charset="0"/>
              </a:rPr>
              <a:pPr eaLnBrk="1" hangingPunct="1"/>
              <a:t>42</a:t>
            </a:fld>
            <a:endParaRPr lang="en-US" sz="1108">
              <a:solidFill>
                <a:srgbClr val="898989"/>
              </a:solidFill>
              <a:latin typeface="Calibri" panose="020F0502020204030204" pitchFamily="34" charset="0"/>
            </a:endParaRPr>
          </a:p>
        </p:txBody>
      </p:sp>
      <p:sp>
        <p:nvSpPr>
          <p:cNvPr id="59395" name="Rectangle 9"/>
          <p:cNvSpPr>
            <a:spLocks noChangeArrowheads="1"/>
          </p:cNvSpPr>
          <p:nvPr/>
        </p:nvSpPr>
        <p:spPr bwMode="auto">
          <a:xfrm>
            <a:off x="263769" y="2164755"/>
            <a:ext cx="545855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en-US" sz="1500" b="1" dirty="0" smtClean="0">
                <a:solidFill>
                  <a:srgbClr val="4F81BD"/>
                </a:solidFill>
                <a:latin typeface="+mj-lt"/>
              </a:rPr>
              <a:t>Phone Won’t Turn On?</a:t>
            </a:r>
          </a:p>
          <a:p>
            <a:pPr algn="just" eaLnBrk="1" hangingPunct="1"/>
            <a:r>
              <a:rPr lang="en-US" sz="1500" dirty="0" smtClean="0">
                <a:solidFill>
                  <a:srgbClr val="4F81BD"/>
                </a:solidFill>
                <a:latin typeface="+mj-lt"/>
              </a:rPr>
              <a:t>ADD</a:t>
            </a:r>
            <a:endParaRPr lang="en-US" sz="1500" dirty="0">
              <a:solidFill>
                <a:srgbClr val="4F81BD"/>
              </a:solidFill>
              <a:latin typeface="+mj-lt"/>
            </a:endParaRPr>
          </a:p>
          <a:p>
            <a:pPr algn="just" eaLnBrk="1" hangingPunct="1"/>
            <a:endParaRPr lang="en-US" sz="1500" dirty="0">
              <a:solidFill>
                <a:srgbClr val="4F81BD"/>
              </a:solidFill>
              <a:latin typeface="+mj-lt"/>
            </a:endParaRPr>
          </a:p>
          <a:p>
            <a:r>
              <a:rPr lang="en-US" sz="1500" b="1" dirty="0" smtClean="0">
                <a:solidFill>
                  <a:schemeClr val="accent1">
                    <a:lumMod val="75000"/>
                  </a:schemeClr>
                </a:solidFill>
                <a:latin typeface="+mj-lt"/>
              </a:rPr>
              <a:t>The date or time is incorrect?</a:t>
            </a:r>
          </a:p>
          <a:p>
            <a:r>
              <a:rPr lang="en-US" sz="1500" dirty="0" smtClean="0">
                <a:latin typeface="+mj-lt"/>
              </a:rPr>
              <a:t>It </a:t>
            </a:r>
            <a:r>
              <a:rPr lang="en-US" sz="1500" dirty="0">
                <a:latin typeface="+mj-lt"/>
              </a:rPr>
              <a:t>is very important to have the correct date and time on your phone.  </a:t>
            </a:r>
            <a:r>
              <a:rPr lang="en-US" sz="1500" i="1" dirty="0">
                <a:latin typeface="+mj-lt"/>
              </a:rPr>
              <a:t>From the </a:t>
            </a:r>
            <a:r>
              <a:rPr lang="en-US" sz="1500" i="1" dirty="0" smtClean="0">
                <a:latin typeface="+mj-lt"/>
              </a:rPr>
              <a:t>phone’s home screen</a:t>
            </a:r>
            <a:r>
              <a:rPr lang="en-US" sz="1500" i="1" dirty="0">
                <a:latin typeface="+mj-lt"/>
              </a:rPr>
              <a:t>, press the center button to enter the Menu page. Navigate to the Settings Icon and press enter; this icon looks like a </a:t>
            </a:r>
            <a:r>
              <a:rPr lang="en-US" sz="1500" i="1" dirty="0" smtClean="0">
                <a:latin typeface="+mj-lt"/>
              </a:rPr>
              <a:t>wheel with </a:t>
            </a:r>
            <a:r>
              <a:rPr lang="en-US" sz="1500" i="1" dirty="0">
                <a:latin typeface="+mj-lt"/>
              </a:rPr>
              <a:t>a grey top and blue handle. Navigate downwards 5 times to the icon ‘Date and Time’; this icon will look like a calendar and clock. Then press the center button when on ‘Date and Time.’  Then press center button again on ‘Date and Time Settings.’ Here you can edit the date and time. </a:t>
            </a:r>
            <a:endParaRPr lang="fr-CA" sz="1500" i="1" dirty="0">
              <a:latin typeface="+mj-lt"/>
            </a:endParaRPr>
          </a:p>
          <a:p>
            <a:pPr algn="just" eaLnBrk="1" hangingPunct="1"/>
            <a:endParaRPr lang="en-US" sz="1500" dirty="0" smtClean="0">
              <a:solidFill>
                <a:srgbClr val="4F81BD"/>
              </a:solidFill>
              <a:latin typeface="+mj-lt"/>
            </a:endParaRPr>
          </a:p>
          <a:p>
            <a:r>
              <a:rPr lang="en-US" sz="1500" b="1" dirty="0">
                <a:solidFill>
                  <a:schemeClr val="accent1">
                    <a:lumMod val="75000"/>
                  </a:schemeClr>
                </a:solidFill>
                <a:latin typeface="+mj-lt"/>
              </a:rPr>
              <a:t>How can I change the lock </a:t>
            </a:r>
            <a:r>
              <a:rPr lang="en-US" sz="1500" b="1" dirty="0" smtClean="0">
                <a:solidFill>
                  <a:schemeClr val="accent1">
                    <a:lumMod val="75000"/>
                  </a:schemeClr>
                </a:solidFill>
                <a:latin typeface="+mj-lt"/>
              </a:rPr>
              <a:t>settings?</a:t>
            </a:r>
            <a:endParaRPr lang="fr-CA" sz="1500" b="1" dirty="0">
              <a:solidFill>
                <a:schemeClr val="accent1">
                  <a:lumMod val="75000"/>
                </a:schemeClr>
              </a:solidFill>
              <a:latin typeface="+mj-lt"/>
            </a:endParaRPr>
          </a:p>
          <a:p>
            <a:pPr algn="just" eaLnBrk="1" hangingPunct="1"/>
            <a:endParaRPr lang="en-US" sz="1500" dirty="0" smtClean="0">
              <a:solidFill>
                <a:srgbClr val="4F81BD"/>
              </a:solidFill>
              <a:latin typeface="+mj-lt"/>
            </a:endParaRPr>
          </a:p>
          <a:p>
            <a:r>
              <a:rPr lang="en-US" sz="1500" b="1" dirty="0">
                <a:solidFill>
                  <a:schemeClr val="accent1">
                    <a:lumMod val="75000"/>
                  </a:schemeClr>
                </a:solidFill>
                <a:latin typeface="+mj-lt"/>
              </a:rPr>
              <a:t>Unable to hear sound</a:t>
            </a:r>
            <a:r>
              <a:rPr lang="en-US" sz="1500" b="1" dirty="0" smtClean="0">
                <a:solidFill>
                  <a:schemeClr val="accent1">
                    <a:lumMod val="75000"/>
                  </a:schemeClr>
                </a:solidFill>
                <a:latin typeface="+mj-lt"/>
              </a:rPr>
              <a:t>?</a:t>
            </a:r>
            <a:endParaRPr lang="en-US" sz="1500" b="1" dirty="0">
              <a:solidFill>
                <a:schemeClr val="accent1">
                  <a:lumMod val="75000"/>
                </a:schemeClr>
              </a:solidFill>
              <a:latin typeface="+mj-lt"/>
            </a:endParaRPr>
          </a:p>
          <a:p>
            <a:pPr lvl="0"/>
            <a:r>
              <a:rPr lang="en-US" sz="1500" dirty="0">
                <a:latin typeface="+mj-lt"/>
              </a:rPr>
              <a:t>Your phone may be on silent. When the phone is in silent mode you will see an icon at the very top of the screen.  This icon will look like a music note with a line over it. Press the volume up key on the side of the phone </a:t>
            </a:r>
            <a:r>
              <a:rPr lang="en-US" sz="1500" dirty="0" smtClean="0">
                <a:latin typeface="+mj-lt"/>
              </a:rPr>
              <a:t>(see page 7).</a:t>
            </a:r>
            <a:endParaRPr lang="en-US" sz="1500" dirty="0">
              <a:latin typeface="+mj-lt"/>
            </a:endParaRPr>
          </a:p>
        </p:txBody>
      </p:sp>
      <p:sp>
        <p:nvSpPr>
          <p:cNvPr id="59396" name="TextBox 4"/>
          <p:cNvSpPr txBox="1">
            <a:spLocks noChangeArrowheads="1"/>
          </p:cNvSpPr>
          <p:nvPr/>
        </p:nvSpPr>
        <p:spPr bwMode="auto">
          <a:xfrm>
            <a:off x="263769" y="1525505"/>
            <a:ext cx="5104098"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en-US" sz="3000" b="1" baseline="30000" dirty="0" smtClean="0">
                <a:solidFill>
                  <a:srgbClr val="000000"/>
                </a:solidFill>
                <a:latin typeface="Calibri" panose="020F0502020204030204" pitchFamily="34" charset="0"/>
              </a:rPr>
              <a:t>Having a problem with the phone?</a:t>
            </a:r>
            <a:endParaRPr lang="en-US" sz="3000" b="1" dirty="0">
              <a:solidFill>
                <a:srgbClr val="000000"/>
              </a:solidFill>
              <a:latin typeface="Calibri" panose="020F0502020204030204" pitchFamily="34" charset="0"/>
            </a:endParaRPr>
          </a:p>
        </p:txBody>
      </p:sp>
      <p:sp>
        <p:nvSpPr>
          <p:cNvPr id="2" name="TextBox 1"/>
          <p:cNvSpPr txBox="1"/>
          <p:nvPr/>
        </p:nvSpPr>
        <p:spPr>
          <a:xfrm>
            <a:off x="6386513" y="2164755"/>
            <a:ext cx="2249487" cy="1200329"/>
          </a:xfrm>
          <a:prstGeom prst="rect">
            <a:avLst/>
          </a:prstGeom>
          <a:solidFill>
            <a:schemeClr val="accent4"/>
          </a:solidFill>
        </p:spPr>
        <p:txBody>
          <a:bodyPr wrap="square" rtlCol="0">
            <a:spAutoFit/>
          </a:bodyPr>
          <a:lstStyle/>
          <a:p>
            <a:r>
              <a:rPr lang="en-US" dirty="0" smtClean="0"/>
              <a:t>Have the partner add the list of people to contact in  need of help</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58"/>
            <a:ext cx="6858000" cy="1619250"/>
          </a:xfrm>
          <a:prstGeom prst="rect">
            <a:avLst/>
          </a:prstGeom>
        </p:spPr>
      </p:pic>
      <p:sp>
        <p:nvSpPr>
          <p:cNvPr id="9" name="Rectangle 8"/>
          <p:cNvSpPr/>
          <p:nvPr/>
        </p:nvSpPr>
        <p:spPr>
          <a:xfrm>
            <a:off x="52306" y="104740"/>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Troubleshooting</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12" name="TextBox 11"/>
          <p:cNvSpPr txBox="1"/>
          <p:nvPr/>
        </p:nvSpPr>
        <p:spPr>
          <a:xfrm>
            <a:off x="-1930400" y="1151467"/>
            <a:ext cx="184731" cy="369332"/>
          </a:xfrm>
          <a:prstGeom prst="rect">
            <a:avLst/>
          </a:prstGeom>
          <a:noFill/>
        </p:spPr>
        <p:txBody>
          <a:bodyPr wrap="none" rtlCol="0">
            <a:spAutoFit/>
          </a:bodyPr>
          <a:lstStyle/>
          <a:p>
            <a:endParaRPr lang="en-US"/>
          </a:p>
        </p:txBody>
      </p:sp>
      <p:sp>
        <p:nvSpPr>
          <p:cNvPr id="10" name="TextBox 9"/>
          <p:cNvSpPr txBox="1"/>
          <p:nvPr/>
        </p:nvSpPr>
        <p:spPr>
          <a:xfrm>
            <a:off x="5972139" y="4177928"/>
            <a:ext cx="2249487" cy="646331"/>
          </a:xfrm>
          <a:prstGeom prst="rect">
            <a:avLst/>
          </a:prstGeom>
          <a:solidFill>
            <a:schemeClr val="accent4"/>
          </a:solidFill>
        </p:spPr>
        <p:txBody>
          <a:bodyPr wrap="square" rtlCol="0">
            <a:spAutoFit/>
          </a:bodyPr>
          <a:lstStyle/>
          <a:p>
            <a:r>
              <a:rPr lang="en-US" dirty="0" smtClean="0">
                <a:sym typeface="Wingdings" panose="05000000000000000000" pitchFamily="2" charset="2"/>
              </a:rPr>
              <a:t>Need to f</a:t>
            </a:r>
            <a:r>
              <a:rPr lang="en-US" dirty="0" smtClean="0"/>
              <a:t>igure out if correct? </a:t>
            </a:r>
            <a:endParaRPr lang="en-US" dirty="0"/>
          </a:p>
        </p:txBody>
      </p:sp>
      <p:sp>
        <p:nvSpPr>
          <p:cNvPr id="13" name="TextBox 12"/>
          <p:cNvSpPr txBox="1"/>
          <p:nvPr/>
        </p:nvSpPr>
        <p:spPr>
          <a:xfrm>
            <a:off x="5929007" y="6217991"/>
            <a:ext cx="2249487" cy="369332"/>
          </a:xfrm>
          <a:prstGeom prst="rect">
            <a:avLst/>
          </a:prstGeom>
          <a:solidFill>
            <a:schemeClr val="accent4"/>
          </a:solidFill>
        </p:spPr>
        <p:txBody>
          <a:bodyPr wrap="square" rtlCol="0">
            <a:spAutoFit/>
          </a:bodyPr>
          <a:lstStyle/>
          <a:p>
            <a:r>
              <a:rPr lang="en-US" dirty="0" smtClean="0">
                <a:sym typeface="Wingdings" panose="05000000000000000000" pitchFamily="2" charset="2"/>
              </a:rPr>
              <a:t></a:t>
            </a:r>
            <a:r>
              <a:rPr lang="en-US" dirty="0" smtClean="0"/>
              <a:t>Figure out if correct</a:t>
            </a:r>
            <a:endParaRPr lang="en-US" dirty="0"/>
          </a:p>
        </p:txBody>
      </p:sp>
      <p:pic>
        <p:nvPicPr>
          <p:cNvPr id="49154" name="Picture 2" descr="http://samsungmagazine.eu/wp-content/uploads/2014/04/setting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8657" y="3425272"/>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amsungmagazine.eu/wp-content/uploads/2014/04/setting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4988" y="5258443"/>
            <a:ext cx="520700"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139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Arial" panose="020B0604020202020204" pitchFamily="34" charset="0"/>
                <a:ea typeface="MS PGothic" panose="020B0600070205080204" pitchFamily="34" charset="-128"/>
              </a:defRPr>
            </a:lvl1pPr>
            <a:lvl2pPr marL="685817" indent="-263776" eaLnBrk="0" hangingPunct="0">
              <a:defRPr sz="2215">
                <a:solidFill>
                  <a:schemeClr val="tx1"/>
                </a:solidFill>
                <a:latin typeface="Arial" panose="020B0604020202020204" pitchFamily="34" charset="0"/>
                <a:ea typeface="MS PGothic" panose="020B0600070205080204" pitchFamily="34" charset="-128"/>
              </a:defRPr>
            </a:lvl2pPr>
            <a:lvl3pPr marL="1055103" indent="-211021" eaLnBrk="0" hangingPunct="0">
              <a:defRPr sz="2215">
                <a:solidFill>
                  <a:schemeClr val="tx1"/>
                </a:solidFill>
                <a:latin typeface="Arial" panose="020B0604020202020204" pitchFamily="34" charset="0"/>
                <a:ea typeface="MS PGothic" panose="020B0600070205080204" pitchFamily="34" charset="-128"/>
              </a:defRPr>
            </a:lvl3pPr>
            <a:lvl4pPr marL="1477145" indent="-211021" eaLnBrk="0" hangingPunct="0">
              <a:defRPr sz="2215">
                <a:solidFill>
                  <a:schemeClr val="tx1"/>
                </a:solidFill>
                <a:latin typeface="Arial" panose="020B0604020202020204" pitchFamily="34" charset="0"/>
                <a:ea typeface="MS PGothic" panose="020B0600070205080204" pitchFamily="34" charset="-128"/>
              </a:defRPr>
            </a:lvl4pPr>
            <a:lvl5pPr marL="1899186" indent="-211021" eaLnBrk="0" hangingPunct="0">
              <a:defRPr sz="2215">
                <a:solidFill>
                  <a:schemeClr val="tx1"/>
                </a:solidFill>
                <a:latin typeface="Arial" panose="020B0604020202020204" pitchFamily="34" charset="0"/>
                <a:ea typeface="MS PGothic" panose="020B0600070205080204" pitchFamily="34" charset="-128"/>
              </a:defRPr>
            </a:lvl5pPr>
            <a:lvl6pPr marL="2321227"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6pPr>
            <a:lvl7pPr marL="2743269"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7pPr>
            <a:lvl8pPr marL="3165310"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8pPr>
            <a:lvl9pPr marL="3587351"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9pPr>
          </a:lstStyle>
          <a:p>
            <a:pPr eaLnBrk="1" hangingPunct="1"/>
            <a:fld id="{5C88506E-5C69-41C1-87FC-32F2AB604CB8}" type="slidenum">
              <a:rPr lang="en-US" sz="1108">
                <a:solidFill>
                  <a:srgbClr val="898989"/>
                </a:solidFill>
                <a:latin typeface="Calibri" panose="020F0502020204030204" pitchFamily="34" charset="0"/>
              </a:rPr>
              <a:pPr eaLnBrk="1" hangingPunct="1"/>
              <a:t>43</a:t>
            </a:fld>
            <a:endParaRPr lang="en-US" sz="1108">
              <a:solidFill>
                <a:srgbClr val="898989"/>
              </a:solidFill>
              <a:latin typeface="Calibri" panose="020F0502020204030204" pitchFamily="34" charset="0"/>
            </a:endParaRPr>
          </a:p>
        </p:txBody>
      </p:sp>
      <p:sp>
        <p:nvSpPr>
          <p:cNvPr id="59395" name="Rectangle 9"/>
          <p:cNvSpPr>
            <a:spLocks noChangeArrowheads="1"/>
          </p:cNvSpPr>
          <p:nvPr/>
        </p:nvSpPr>
        <p:spPr bwMode="auto">
          <a:xfrm>
            <a:off x="263769" y="2164755"/>
            <a:ext cx="546417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en-US" sz="1700" b="1" dirty="0" smtClean="0">
                <a:solidFill>
                  <a:schemeClr val="accent1"/>
                </a:solidFill>
                <a:latin typeface="+mj-lt"/>
              </a:rPr>
              <a:t>Can’t find the application?</a:t>
            </a:r>
          </a:p>
          <a:p>
            <a:pPr algn="just" eaLnBrk="1" hangingPunct="1"/>
            <a:r>
              <a:rPr lang="en-US" sz="1700" dirty="0" smtClean="0">
                <a:latin typeface="+mj-lt"/>
              </a:rPr>
              <a:t>If you can’t find the </a:t>
            </a:r>
            <a:r>
              <a:rPr lang="en-US" sz="1700" dirty="0" err="1" smtClean="0">
                <a:latin typeface="+mj-lt"/>
              </a:rPr>
              <a:t>CommCare</a:t>
            </a:r>
            <a:r>
              <a:rPr lang="en-US" sz="1700" dirty="0" smtClean="0">
                <a:latin typeface="+mj-lt"/>
              </a:rPr>
              <a:t> application on your home screen, it may have been removed by accident. Search for the </a:t>
            </a:r>
            <a:r>
              <a:rPr lang="en-US" sz="1700" dirty="0" err="1" smtClean="0">
                <a:latin typeface="+mj-lt"/>
              </a:rPr>
              <a:t>CommCare</a:t>
            </a:r>
            <a:r>
              <a:rPr lang="en-US" sz="1700" dirty="0" smtClean="0">
                <a:latin typeface="+mj-lt"/>
              </a:rPr>
              <a:t> icon by swiping left and right on the screen to find it. It looks like a white and blue flower. If the </a:t>
            </a:r>
            <a:r>
              <a:rPr lang="en-US" sz="1700" dirty="0" err="1" smtClean="0">
                <a:latin typeface="+mj-lt"/>
              </a:rPr>
              <a:t>CommCare</a:t>
            </a:r>
            <a:r>
              <a:rPr lang="en-US" sz="1700" dirty="0" smtClean="0">
                <a:latin typeface="+mj-lt"/>
              </a:rPr>
              <a:t> icon is found, add it to the home screen by pressing and holding it. </a:t>
            </a:r>
          </a:p>
          <a:p>
            <a:pPr algn="just" eaLnBrk="1" hangingPunct="1"/>
            <a:r>
              <a:rPr lang="en-US" sz="1700" dirty="0" smtClean="0">
                <a:latin typeface="+mj-lt"/>
              </a:rPr>
              <a:t>If it wasn't found, you will need to reinstall it. Please ask </a:t>
            </a:r>
            <a:r>
              <a:rPr lang="en-US" sz="1700" dirty="0" smtClean="0">
                <a:solidFill>
                  <a:srgbClr val="FF0000"/>
                </a:solidFill>
                <a:latin typeface="+mj-lt"/>
              </a:rPr>
              <a:t>name</a:t>
            </a:r>
            <a:r>
              <a:rPr lang="en-US" sz="1700" b="1" dirty="0" smtClean="0">
                <a:solidFill>
                  <a:srgbClr val="FF0000"/>
                </a:solidFill>
                <a:latin typeface="+mj-lt"/>
              </a:rPr>
              <a:t> </a:t>
            </a:r>
            <a:r>
              <a:rPr lang="en-US" sz="1700" dirty="0" smtClean="0">
                <a:latin typeface="+mj-lt"/>
              </a:rPr>
              <a:t>for help.</a:t>
            </a:r>
          </a:p>
          <a:p>
            <a:pPr algn="just" eaLnBrk="1" hangingPunct="1"/>
            <a:endParaRPr lang="en-US" sz="1700" dirty="0" smtClean="0">
              <a:latin typeface="+mj-lt"/>
            </a:endParaRPr>
          </a:p>
          <a:p>
            <a:pPr algn="just" eaLnBrk="1" hangingPunct="1"/>
            <a:endParaRPr lang="en-US" sz="1500" b="1" dirty="0" smtClean="0">
              <a:solidFill>
                <a:srgbClr val="4F81BD"/>
              </a:solidFill>
              <a:latin typeface="Calibri" panose="020F0502020204030204" pitchFamily="34" charset="0"/>
            </a:endParaRPr>
          </a:p>
          <a:p>
            <a:pPr algn="just" eaLnBrk="1" hangingPunct="1"/>
            <a:endParaRPr lang="fr-CA" sz="1500" dirty="0">
              <a:latin typeface="+mj-lt"/>
            </a:endParaRPr>
          </a:p>
        </p:txBody>
      </p:sp>
      <p:sp>
        <p:nvSpPr>
          <p:cNvPr id="2" name="TextBox 1"/>
          <p:cNvSpPr txBox="1"/>
          <p:nvPr/>
        </p:nvSpPr>
        <p:spPr>
          <a:xfrm>
            <a:off x="7298037" y="1737664"/>
            <a:ext cx="2249487" cy="646331"/>
          </a:xfrm>
          <a:prstGeom prst="rect">
            <a:avLst/>
          </a:prstGeom>
          <a:solidFill>
            <a:schemeClr val="accent4"/>
          </a:solidFill>
        </p:spPr>
        <p:txBody>
          <a:bodyPr wrap="square" rtlCol="0">
            <a:spAutoFit/>
          </a:bodyPr>
          <a:lstStyle/>
          <a:p>
            <a:r>
              <a:rPr lang="en-US" dirty="0" smtClean="0"/>
              <a:t>Have the partner add the person to contact</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58"/>
            <a:ext cx="6858000" cy="1619250"/>
          </a:xfrm>
          <a:prstGeom prst="rect">
            <a:avLst/>
          </a:prstGeom>
        </p:spPr>
      </p:pic>
      <p:sp>
        <p:nvSpPr>
          <p:cNvPr id="9" name="Rectangle 8"/>
          <p:cNvSpPr/>
          <p:nvPr/>
        </p:nvSpPr>
        <p:spPr>
          <a:xfrm>
            <a:off x="52306" y="104740"/>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Troubleshooting</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3" name="TextBox 2"/>
          <p:cNvSpPr txBox="1"/>
          <p:nvPr/>
        </p:nvSpPr>
        <p:spPr>
          <a:xfrm>
            <a:off x="1053957" y="1650277"/>
            <a:ext cx="4363630" cy="400110"/>
          </a:xfrm>
          <a:prstGeom prst="rect">
            <a:avLst/>
          </a:prstGeom>
          <a:noFill/>
        </p:spPr>
        <p:txBody>
          <a:bodyPr wrap="none" rtlCol="0">
            <a:spAutoFit/>
          </a:bodyPr>
          <a:lstStyle/>
          <a:p>
            <a:r>
              <a:rPr lang="en-US" sz="2000" b="1" dirty="0" smtClean="0">
                <a:solidFill>
                  <a:srgbClr val="002060"/>
                </a:solidFill>
              </a:rPr>
              <a:t>Having a Problem Opening CommCare?</a:t>
            </a:r>
            <a:endParaRPr lang="en-US" sz="2000" b="1" dirty="0">
              <a:solidFill>
                <a:srgbClr val="002060"/>
              </a:solidFill>
            </a:endParaRPr>
          </a:p>
        </p:txBody>
      </p:sp>
      <p:sp>
        <p:nvSpPr>
          <p:cNvPr id="11" name="TextBox 10"/>
          <p:cNvSpPr txBox="1"/>
          <p:nvPr/>
        </p:nvSpPr>
        <p:spPr>
          <a:xfrm>
            <a:off x="6419239" y="7566234"/>
            <a:ext cx="2249487" cy="369332"/>
          </a:xfrm>
          <a:prstGeom prst="rect">
            <a:avLst/>
          </a:prstGeom>
          <a:solidFill>
            <a:schemeClr val="accent4"/>
          </a:solidFill>
        </p:spPr>
        <p:txBody>
          <a:bodyPr wrap="square" rtlCol="0">
            <a:spAutoFit/>
          </a:bodyPr>
          <a:lstStyle/>
          <a:p>
            <a:r>
              <a:rPr lang="en-US" dirty="0" smtClean="0"/>
              <a:t>Fill in specifics</a:t>
            </a:r>
            <a:endParaRPr lang="en-US" dirty="0"/>
          </a:p>
        </p:txBody>
      </p:sp>
      <p:pic>
        <p:nvPicPr>
          <p:cNvPr id="1026" name="Picture 2" descr="https://encrypted-tbn0.gstatic.com/images?q=tbn:ANd9GcRQWtBg8nw9zf9OP-LdHR-SUGtbL90VTLCinZLFwI_3W9PEPw4ss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1578" y="2791478"/>
            <a:ext cx="709870" cy="7098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3769" y="4589251"/>
            <a:ext cx="6292306" cy="4247317"/>
          </a:xfrm>
          <a:prstGeom prst="rect">
            <a:avLst/>
          </a:prstGeom>
          <a:noFill/>
        </p:spPr>
        <p:txBody>
          <a:bodyPr wrap="square" rtlCol="0">
            <a:spAutoFit/>
          </a:bodyPr>
          <a:lstStyle/>
          <a:p>
            <a:r>
              <a:rPr lang="en-US" b="1" dirty="0" err="1">
                <a:solidFill>
                  <a:schemeClr val="accent1"/>
                </a:solidFill>
              </a:rPr>
              <a:t>Commcare</a:t>
            </a:r>
            <a:r>
              <a:rPr lang="en-US" b="1" dirty="0">
                <a:solidFill>
                  <a:schemeClr val="accent1"/>
                </a:solidFill>
              </a:rPr>
              <a:t> won’t start?</a:t>
            </a:r>
            <a:endParaRPr lang="fr-CA" b="1" dirty="0">
              <a:solidFill>
                <a:schemeClr val="accent1"/>
              </a:solidFill>
            </a:endParaRPr>
          </a:p>
          <a:p>
            <a:pPr lvl="0"/>
            <a:r>
              <a:rPr lang="en-US" sz="1700" dirty="0">
                <a:latin typeface="+mj-lt"/>
              </a:rPr>
              <a:t>If a red X appears on your </a:t>
            </a:r>
            <a:r>
              <a:rPr lang="en-US" sz="1700" dirty="0" err="1">
                <a:latin typeface="+mj-lt"/>
              </a:rPr>
              <a:t>CommCare</a:t>
            </a:r>
            <a:r>
              <a:rPr lang="en-US" sz="1700" dirty="0">
                <a:latin typeface="+mj-lt"/>
              </a:rPr>
              <a:t> icon, or if it reports an error on start up, the program may need to be re-installed. Please contact</a:t>
            </a:r>
            <a:r>
              <a:rPr lang="fr-CA" sz="1700" dirty="0">
                <a:solidFill>
                  <a:srgbClr val="FF0000"/>
                </a:solidFill>
                <a:latin typeface="+mj-lt"/>
              </a:rPr>
              <a:t> </a:t>
            </a:r>
            <a:r>
              <a:rPr lang="en-US" sz="1700" dirty="0">
                <a:solidFill>
                  <a:srgbClr val="FF0000"/>
                </a:solidFill>
                <a:latin typeface="+mj-lt"/>
              </a:rPr>
              <a:t>name.</a:t>
            </a:r>
          </a:p>
          <a:p>
            <a:pPr lvl="0"/>
            <a:endParaRPr lang="en-US" sz="1700" b="1" dirty="0">
              <a:latin typeface="+mj-lt"/>
            </a:endParaRPr>
          </a:p>
          <a:p>
            <a:pPr lvl="0"/>
            <a:r>
              <a:rPr lang="en-US" sz="1700" dirty="0">
                <a:latin typeface="+mj-lt"/>
              </a:rPr>
              <a:t>If you’re receiving an ‘Application Error’ message while </a:t>
            </a:r>
            <a:r>
              <a:rPr lang="en-US" sz="1700" dirty="0" err="1">
                <a:latin typeface="+mj-lt"/>
              </a:rPr>
              <a:t>CommCare</a:t>
            </a:r>
            <a:r>
              <a:rPr lang="en-US" sz="1700" dirty="0">
                <a:latin typeface="+mj-lt"/>
              </a:rPr>
              <a:t> is starting up.  Quit the application and try to restart </a:t>
            </a:r>
            <a:r>
              <a:rPr lang="en-US" sz="1700" dirty="0" err="1">
                <a:latin typeface="+mj-lt"/>
              </a:rPr>
              <a:t>CommCare</a:t>
            </a:r>
            <a:r>
              <a:rPr lang="en-US" sz="1700" dirty="0">
                <a:latin typeface="+mj-lt"/>
              </a:rPr>
              <a:t> again.  If this message appears again, please contact </a:t>
            </a:r>
            <a:r>
              <a:rPr lang="en-US" sz="1700" dirty="0">
                <a:solidFill>
                  <a:srgbClr val="FF0000"/>
                </a:solidFill>
                <a:latin typeface="+mj-lt"/>
              </a:rPr>
              <a:t>name. </a:t>
            </a:r>
            <a:endParaRPr lang="en-US" sz="1700" dirty="0">
              <a:latin typeface="+mj-lt"/>
            </a:endParaRPr>
          </a:p>
          <a:p>
            <a:pPr algn="just"/>
            <a:endParaRPr lang="en-US" b="1" dirty="0">
              <a:solidFill>
                <a:srgbClr val="4F81BD"/>
              </a:solidFill>
              <a:latin typeface="Calibri" panose="020F0502020204030204" pitchFamily="34" charset="0"/>
            </a:endParaRPr>
          </a:p>
          <a:p>
            <a:pPr algn="just"/>
            <a:r>
              <a:rPr lang="en-US" b="1" dirty="0">
                <a:solidFill>
                  <a:schemeClr val="accent1"/>
                </a:solidFill>
                <a:latin typeface="Calibri" panose="020F0502020204030204" pitchFamily="34" charset="0"/>
              </a:rPr>
              <a:t>Having a problem logging in?</a:t>
            </a:r>
          </a:p>
          <a:p>
            <a:r>
              <a:rPr lang="en-US" sz="1700" dirty="0">
                <a:latin typeface="+mj-lt"/>
              </a:rPr>
              <a:t>Check that your username and password are correct. </a:t>
            </a:r>
          </a:p>
          <a:p>
            <a:pPr algn="just"/>
            <a:endParaRPr lang="en-US" dirty="0">
              <a:latin typeface="Calibri" panose="020F0502020204030204" pitchFamily="34" charset="0"/>
            </a:endParaRPr>
          </a:p>
          <a:p>
            <a:pPr algn="just"/>
            <a:r>
              <a:rPr lang="en-US" b="1" dirty="0">
                <a:solidFill>
                  <a:schemeClr val="accent1"/>
                </a:solidFill>
                <a:latin typeface="Calibri" panose="020F0502020204030204" pitchFamily="34" charset="0"/>
              </a:rPr>
              <a:t>Forgot your username or password?</a:t>
            </a:r>
            <a:r>
              <a:rPr lang="en-US" dirty="0">
                <a:solidFill>
                  <a:schemeClr val="accent1"/>
                </a:solidFill>
                <a:latin typeface="Calibri" panose="020F0502020204030204" pitchFamily="34" charset="0"/>
              </a:rPr>
              <a:t> </a:t>
            </a:r>
          </a:p>
          <a:p>
            <a:r>
              <a:rPr lang="en-US" sz="1700" dirty="0">
                <a:latin typeface="+mj-lt"/>
              </a:rPr>
              <a:t>Contact name for help.</a:t>
            </a:r>
          </a:p>
          <a:p>
            <a:endParaRPr lang="en-US" dirty="0"/>
          </a:p>
        </p:txBody>
      </p:sp>
    </p:spTree>
    <p:extLst>
      <p:ext uri="{BB962C8B-B14F-4D97-AF65-F5344CB8AC3E}">
        <p14:creationId xmlns:p14="http://schemas.microsoft.com/office/powerpoint/2010/main" val="625949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Arial" panose="020B0604020202020204" pitchFamily="34" charset="0"/>
                <a:ea typeface="MS PGothic" panose="020B0600070205080204" pitchFamily="34" charset="-128"/>
              </a:defRPr>
            </a:lvl1pPr>
            <a:lvl2pPr marL="685817" indent="-263776" eaLnBrk="0" hangingPunct="0">
              <a:defRPr sz="2215">
                <a:solidFill>
                  <a:schemeClr val="tx1"/>
                </a:solidFill>
                <a:latin typeface="Arial" panose="020B0604020202020204" pitchFamily="34" charset="0"/>
                <a:ea typeface="MS PGothic" panose="020B0600070205080204" pitchFamily="34" charset="-128"/>
              </a:defRPr>
            </a:lvl2pPr>
            <a:lvl3pPr marL="1055103" indent="-211021" eaLnBrk="0" hangingPunct="0">
              <a:defRPr sz="2215">
                <a:solidFill>
                  <a:schemeClr val="tx1"/>
                </a:solidFill>
                <a:latin typeface="Arial" panose="020B0604020202020204" pitchFamily="34" charset="0"/>
                <a:ea typeface="MS PGothic" panose="020B0600070205080204" pitchFamily="34" charset="-128"/>
              </a:defRPr>
            </a:lvl3pPr>
            <a:lvl4pPr marL="1477145" indent="-211021" eaLnBrk="0" hangingPunct="0">
              <a:defRPr sz="2215">
                <a:solidFill>
                  <a:schemeClr val="tx1"/>
                </a:solidFill>
                <a:latin typeface="Arial" panose="020B0604020202020204" pitchFamily="34" charset="0"/>
                <a:ea typeface="MS PGothic" panose="020B0600070205080204" pitchFamily="34" charset="-128"/>
              </a:defRPr>
            </a:lvl4pPr>
            <a:lvl5pPr marL="1899186" indent="-211021" eaLnBrk="0" hangingPunct="0">
              <a:defRPr sz="2215">
                <a:solidFill>
                  <a:schemeClr val="tx1"/>
                </a:solidFill>
                <a:latin typeface="Arial" panose="020B0604020202020204" pitchFamily="34" charset="0"/>
                <a:ea typeface="MS PGothic" panose="020B0600070205080204" pitchFamily="34" charset="-128"/>
              </a:defRPr>
            </a:lvl5pPr>
            <a:lvl6pPr marL="2321227"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6pPr>
            <a:lvl7pPr marL="2743269"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7pPr>
            <a:lvl8pPr marL="3165310"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8pPr>
            <a:lvl9pPr marL="3587351"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9pPr>
          </a:lstStyle>
          <a:p>
            <a:pPr eaLnBrk="1" hangingPunct="1"/>
            <a:fld id="{5C88506E-5C69-41C1-87FC-32F2AB604CB8}" type="slidenum">
              <a:rPr lang="en-US" sz="1108">
                <a:solidFill>
                  <a:srgbClr val="898989"/>
                </a:solidFill>
                <a:latin typeface="Calibri" panose="020F0502020204030204" pitchFamily="34" charset="0"/>
              </a:rPr>
              <a:pPr eaLnBrk="1" hangingPunct="1"/>
              <a:t>44</a:t>
            </a:fld>
            <a:endParaRPr lang="en-US" sz="1108">
              <a:solidFill>
                <a:srgbClr val="898989"/>
              </a:solidFill>
              <a:latin typeface="Calibri" panose="020F0502020204030204" pitchFamily="34" charset="0"/>
            </a:endParaRPr>
          </a:p>
        </p:txBody>
      </p:sp>
      <p:sp>
        <p:nvSpPr>
          <p:cNvPr id="2" name="TextBox 1"/>
          <p:cNvSpPr txBox="1"/>
          <p:nvPr/>
        </p:nvSpPr>
        <p:spPr>
          <a:xfrm>
            <a:off x="6386513" y="2164755"/>
            <a:ext cx="2249487" cy="923330"/>
          </a:xfrm>
          <a:prstGeom prst="rect">
            <a:avLst/>
          </a:prstGeom>
          <a:solidFill>
            <a:schemeClr val="accent4"/>
          </a:solidFill>
        </p:spPr>
        <p:txBody>
          <a:bodyPr wrap="square" rtlCol="0">
            <a:spAutoFit/>
          </a:bodyPr>
          <a:lstStyle/>
          <a:p>
            <a:r>
              <a:rPr lang="en-US" dirty="0" smtClean="0"/>
              <a:t>Have the partner add the person to contact in  need of help</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01"/>
            <a:ext cx="6858000" cy="1619250"/>
          </a:xfrm>
          <a:prstGeom prst="rect">
            <a:avLst/>
          </a:prstGeom>
        </p:spPr>
      </p:pic>
      <p:sp>
        <p:nvSpPr>
          <p:cNvPr id="9" name="Rectangle 8"/>
          <p:cNvSpPr/>
          <p:nvPr/>
        </p:nvSpPr>
        <p:spPr>
          <a:xfrm>
            <a:off x="52306" y="104740"/>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Troubleshooting</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11" name="Rectangle 9"/>
          <p:cNvSpPr>
            <a:spLocks noChangeArrowheads="1"/>
          </p:cNvSpPr>
          <p:nvPr/>
        </p:nvSpPr>
        <p:spPr bwMode="auto">
          <a:xfrm>
            <a:off x="297596" y="2010682"/>
            <a:ext cx="6262808"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1600" b="1" dirty="0" smtClean="0">
                <a:solidFill>
                  <a:schemeClr val="accent1"/>
                </a:solidFill>
                <a:latin typeface="+mj-lt"/>
              </a:rPr>
              <a:t>My </a:t>
            </a:r>
            <a:r>
              <a:rPr lang="en-US" sz="1600" b="1" dirty="0">
                <a:solidFill>
                  <a:schemeClr val="accent1"/>
                </a:solidFill>
                <a:latin typeface="+mj-lt"/>
              </a:rPr>
              <a:t>application is forcing me to quit, what </a:t>
            </a:r>
            <a:r>
              <a:rPr lang="en-US" sz="1600" b="1" dirty="0" smtClean="0">
                <a:solidFill>
                  <a:schemeClr val="accent1"/>
                </a:solidFill>
                <a:latin typeface="+mj-lt"/>
              </a:rPr>
              <a:t>do I </a:t>
            </a:r>
            <a:r>
              <a:rPr lang="en-US" sz="1600" b="1" dirty="0">
                <a:solidFill>
                  <a:schemeClr val="accent1"/>
                </a:solidFill>
                <a:latin typeface="+mj-lt"/>
              </a:rPr>
              <a:t>do?</a:t>
            </a:r>
            <a:endParaRPr lang="fr-CA" sz="1600" b="1" dirty="0">
              <a:solidFill>
                <a:schemeClr val="accent1"/>
              </a:solidFill>
              <a:latin typeface="+mj-lt"/>
            </a:endParaRPr>
          </a:p>
          <a:p>
            <a:r>
              <a:rPr lang="en-US" sz="1600" dirty="0" smtClean="0">
                <a:latin typeface="+mj-lt"/>
              </a:rPr>
              <a:t>Try once more. If </a:t>
            </a:r>
            <a:r>
              <a:rPr lang="en-US" sz="1600" dirty="0">
                <a:latin typeface="+mj-lt"/>
              </a:rPr>
              <a:t>you are getting an error message, please read the message carefully, try to remember any of the words, and write it down if possible. Necessary files may have been deleted from your phone or your application may be </a:t>
            </a:r>
            <a:r>
              <a:rPr lang="en-US" sz="1600" dirty="0" smtClean="0">
                <a:latin typeface="+mj-lt"/>
              </a:rPr>
              <a:t>corrupt. If it happens a second time, contact </a:t>
            </a:r>
            <a:r>
              <a:rPr lang="en-US" sz="1600" dirty="0" smtClean="0">
                <a:solidFill>
                  <a:srgbClr val="FF0000"/>
                </a:solidFill>
                <a:latin typeface="+mj-lt"/>
              </a:rPr>
              <a:t>name</a:t>
            </a:r>
            <a:r>
              <a:rPr lang="en-US" sz="1600" dirty="0" smtClean="0">
                <a:latin typeface="+mj-lt"/>
              </a:rPr>
              <a:t>. </a:t>
            </a:r>
            <a:endParaRPr lang="en-US" sz="1600" dirty="0">
              <a:latin typeface="+mj-lt"/>
            </a:endParaRPr>
          </a:p>
          <a:p>
            <a:pPr algn="just" eaLnBrk="1" hangingPunct="1"/>
            <a:endParaRPr lang="en-US" sz="1600" dirty="0">
              <a:latin typeface="+mj-lt"/>
            </a:endParaRPr>
          </a:p>
          <a:p>
            <a:r>
              <a:rPr lang="en-US" sz="1600" b="1" dirty="0">
                <a:solidFill>
                  <a:schemeClr val="accent1"/>
                </a:solidFill>
                <a:latin typeface="+mj-lt"/>
              </a:rPr>
              <a:t>I can’t move forward once I log into the application. </a:t>
            </a:r>
            <a:endParaRPr lang="fr-CA" sz="1600" b="1" dirty="0">
              <a:solidFill>
                <a:schemeClr val="accent1"/>
              </a:solidFill>
              <a:latin typeface="+mj-lt"/>
            </a:endParaRPr>
          </a:p>
          <a:p>
            <a:pPr lvl="0"/>
            <a:r>
              <a:rPr lang="en-US" sz="1600" dirty="0">
                <a:latin typeface="+mj-lt"/>
              </a:rPr>
              <a:t>If your screen remains frozen while ‘attempting to contact the server’ there may be a problem with connectivity. Try again in another area.  </a:t>
            </a:r>
          </a:p>
          <a:p>
            <a:pPr lvl="0"/>
            <a:endParaRPr lang="en-US" sz="1600" dirty="0">
              <a:latin typeface="+mj-lt"/>
            </a:endParaRPr>
          </a:p>
          <a:p>
            <a:r>
              <a:rPr lang="en-US" sz="1600" dirty="0">
                <a:latin typeface="+mj-lt"/>
              </a:rPr>
              <a:t>This may also occur if your phone balance is too low.  </a:t>
            </a:r>
            <a:r>
              <a:rPr lang="en-US" sz="1600" dirty="0">
                <a:solidFill>
                  <a:srgbClr val="FF0000"/>
                </a:solidFill>
                <a:latin typeface="+mj-lt"/>
              </a:rPr>
              <a:t>Dial *111#</a:t>
            </a:r>
            <a:r>
              <a:rPr lang="en-US" sz="1600" dirty="0">
                <a:latin typeface="+mj-lt"/>
              </a:rPr>
              <a:t> to see your balance.  If balance is below </a:t>
            </a:r>
            <a:r>
              <a:rPr lang="en-US" sz="1600" dirty="0">
                <a:solidFill>
                  <a:srgbClr val="FF0000"/>
                </a:solidFill>
                <a:latin typeface="+mj-lt"/>
              </a:rPr>
              <a:t>x amount</a:t>
            </a:r>
            <a:r>
              <a:rPr lang="en-US" sz="1600" dirty="0">
                <a:latin typeface="+mj-lt"/>
              </a:rPr>
              <a:t>, please contact </a:t>
            </a:r>
            <a:r>
              <a:rPr lang="en-US" sz="1600" dirty="0">
                <a:solidFill>
                  <a:srgbClr val="FF0000"/>
                </a:solidFill>
                <a:latin typeface="+mj-lt"/>
              </a:rPr>
              <a:t>your Project Manager</a:t>
            </a:r>
            <a:r>
              <a:rPr lang="en-US" sz="1600" dirty="0">
                <a:latin typeface="+mj-lt"/>
              </a:rPr>
              <a:t>.</a:t>
            </a:r>
            <a:endParaRPr lang="fr-CA" sz="1600" dirty="0">
              <a:latin typeface="+mj-lt"/>
            </a:endParaRPr>
          </a:p>
          <a:p>
            <a:pPr algn="just" eaLnBrk="1" hangingPunct="1"/>
            <a:endParaRPr lang="en-US" sz="1600" dirty="0" smtClean="0">
              <a:latin typeface="+mj-lt"/>
            </a:endParaRPr>
          </a:p>
          <a:p>
            <a:r>
              <a:rPr lang="en-US" sz="1600" b="1" dirty="0">
                <a:solidFill>
                  <a:schemeClr val="accent1"/>
                </a:solidFill>
                <a:latin typeface="+mj-lt"/>
              </a:rPr>
              <a:t>I keep getting long messages after each question, what can I do? </a:t>
            </a:r>
            <a:endParaRPr lang="fr-CA" sz="1600" b="1" dirty="0">
              <a:solidFill>
                <a:schemeClr val="accent1"/>
              </a:solidFill>
              <a:latin typeface="+mj-lt"/>
            </a:endParaRPr>
          </a:p>
          <a:p>
            <a:pPr lvl="0"/>
            <a:r>
              <a:rPr lang="en-US" sz="1600" dirty="0">
                <a:latin typeface="+mj-lt"/>
              </a:rPr>
              <a:t>Your permission settings may not be set properly. Please read the message carefully, try to remember any of the words, and write it down if possible. Then, contact </a:t>
            </a:r>
            <a:r>
              <a:rPr lang="en-US" sz="1600" dirty="0" smtClean="0">
                <a:solidFill>
                  <a:srgbClr val="FF0000"/>
                </a:solidFill>
                <a:latin typeface="+mj-lt"/>
              </a:rPr>
              <a:t>name.</a:t>
            </a:r>
          </a:p>
          <a:p>
            <a:pPr lvl="0"/>
            <a:endParaRPr lang="en-US" sz="1600" dirty="0">
              <a:latin typeface="+mj-lt"/>
            </a:endParaRPr>
          </a:p>
          <a:p>
            <a:r>
              <a:rPr lang="en-US" sz="1600" b="1" dirty="0" smtClean="0">
                <a:solidFill>
                  <a:schemeClr val="accent1"/>
                </a:solidFill>
                <a:latin typeface="+mj-lt"/>
              </a:rPr>
              <a:t>I </a:t>
            </a:r>
            <a:r>
              <a:rPr lang="en-US" sz="1600" b="1" dirty="0">
                <a:solidFill>
                  <a:schemeClr val="accent1"/>
                </a:solidFill>
                <a:latin typeface="+mj-lt"/>
              </a:rPr>
              <a:t>can’t move forward in the form.</a:t>
            </a:r>
            <a:endParaRPr lang="fr-CA" sz="1600" b="1" dirty="0">
              <a:solidFill>
                <a:schemeClr val="accent1"/>
              </a:solidFill>
              <a:latin typeface="+mj-lt"/>
            </a:endParaRPr>
          </a:p>
          <a:p>
            <a:pPr marL="285750" lvl="0" indent="-285750">
              <a:buFont typeface="Arial" panose="020B0604020202020204" pitchFamily="34" charset="0"/>
              <a:buChar char="•"/>
            </a:pPr>
            <a:r>
              <a:rPr lang="en-US" sz="1600" dirty="0" smtClean="0">
                <a:latin typeface="+mj-lt"/>
              </a:rPr>
              <a:t>Under the question, check if there is a box with “OK” next to it. If so, make sure you click this box before trying to move forward. </a:t>
            </a:r>
          </a:p>
          <a:p>
            <a:pPr marL="285750" lvl="0" indent="-285750">
              <a:buFont typeface="Arial" panose="020B0604020202020204" pitchFamily="34" charset="0"/>
              <a:buChar char="•"/>
            </a:pPr>
            <a:r>
              <a:rPr lang="en-US" sz="1600" dirty="0" smtClean="0">
                <a:latin typeface="+mj-lt"/>
              </a:rPr>
              <a:t>If </a:t>
            </a:r>
            <a:r>
              <a:rPr lang="en-US" sz="1600" dirty="0">
                <a:latin typeface="+mj-lt"/>
              </a:rPr>
              <a:t>you answered the current question incorrectly a message will appear telling you how to correctly answer the question.  Read the </a:t>
            </a:r>
            <a:r>
              <a:rPr lang="en-US" sz="1600" dirty="0" smtClean="0">
                <a:latin typeface="+mj-lt"/>
              </a:rPr>
              <a:t>message, </a:t>
            </a:r>
            <a:r>
              <a:rPr lang="en-US" sz="1600" dirty="0">
                <a:latin typeface="+mj-lt"/>
              </a:rPr>
              <a:t>correct your answer, then </a:t>
            </a:r>
            <a:r>
              <a:rPr lang="en-US" sz="1600" dirty="0" smtClean="0">
                <a:latin typeface="+mj-lt"/>
              </a:rPr>
              <a:t>swipe to </a:t>
            </a:r>
            <a:r>
              <a:rPr lang="en-US" sz="1600" dirty="0">
                <a:latin typeface="+mj-lt"/>
              </a:rPr>
              <a:t>move forward.</a:t>
            </a:r>
            <a:endParaRPr lang="fr-CA" sz="1600" dirty="0">
              <a:latin typeface="+mj-lt"/>
            </a:endParaRPr>
          </a:p>
          <a:p>
            <a:pPr marL="285750" lvl="0" indent="-285750">
              <a:buFont typeface="Arial" panose="020B0604020202020204" pitchFamily="34" charset="0"/>
              <a:buChar char="•"/>
            </a:pPr>
            <a:r>
              <a:rPr lang="en-US" sz="1600" dirty="0">
                <a:latin typeface="+mj-lt"/>
              </a:rPr>
              <a:t>If you are getting an error message, please read the message carefully, try to remember any of the words, and write it down if possible, and contact </a:t>
            </a:r>
            <a:r>
              <a:rPr lang="en-US" sz="1600" dirty="0" smtClean="0">
                <a:solidFill>
                  <a:srgbClr val="FF0000"/>
                </a:solidFill>
                <a:latin typeface="+mj-lt"/>
              </a:rPr>
              <a:t>name.</a:t>
            </a:r>
            <a:endParaRPr lang="en-US" sz="1600" dirty="0">
              <a:latin typeface="+mj-lt"/>
            </a:endParaRPr>
          </a:p>
        </p:txBody>
      </p:sp>
      <p:sp>
        <p:nvSpPr>
          <p:cNvPr id="12" name="TextBox 11"/>
          <p:cNvSpPr txBox="1"/>
          <p:nvPr/>
        </p:nvSpPr>
        <p:spPr>
          <a:xfrm>
            <a:off x="1512647" y="1596350"/>
            <a:ext cx="4102341" cy="400110"/>
          </a:xfrm>
          <a:prstGeom prst="rect">
            <a:avLst/>
          </a:prstGeom>
          <a:noFill/>
        </p:spPr>
        <p:txBody>
          <a:bodyPr wrap="none" rtlCol="0">
            <a:spAutoFit/>
          </a:bodyPr>
          <a:lstStyle/>
          <a:p>
            <a:r>
              <a:rPr lang="en-US" sz="2000" b="1" dirty="0" smtClean="0">
                <a:solidFill>
                  <a:srgbClr val="002060"/>
                </a:solidFill>
              </a:rPr>
              <a:t>Having a Problem Inside CommCare?</a:t>
            </a:r>
            <a:endParaRPr lang="en-US" sz="2000" b="1" dirty="0">
              <a:solidFill>
                <a:srgbClr val="002060"/>
              </a:solidFill>
            </a:endParaRPr>
          </a:p>
        </p:txBody>
      </p:sp>
    </p:spTree>
    <p:extLst>
      <p:ext uri="{BB962C8B-B14F-4D97-AF65-F5344CB8AC3E}">
        <p14:creationId xmlns:p14="http://schemas.microsoft.com/office/powerpoint/2010/main" val="2713888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Arial" panose="020B0604020202020204" pitchFamily="34" charset="0"/>
                <a:ea typeface="MS PGothic" panose="020B0600070205080204" pitchFamily="34" charset="-128"/>
              </a:defRPr>
            </a:lvl1pPr>
            <a:lvl2pPr marL="685817" indent="-263776" eaLnBrk="0" hangingPunct="0">
              <a:defRPr sz="2215">
                <a:solidFill>
                  <a:schemeClr val="tx1"/>
                </a:solidFill>
                <a:latin typeface="Arial" panose="020B0604020202020204" pitchFamily="34" charset="0"/>
                <a:ea typeface="MS PGothic" panose="020B0600070205080204" pitchFamily="34" charset="-128"/>
              </a:defRPr>
            </a:lvl2pPr>
            <a:lvl3pPr marL="1055103" indent="-211021" eaLnBrk="0" hangingPunct="0">
              <a:defRPr sz="2215">
                <a:solidFill>
                  <a:schemeClr val="tx1"/>
                </a:solidFill>
                <a:latin typeface="Arial" panose="020B0604020202020204" pitchFamily="34" charset="0"/>
                <a:ea typeface="MS PGothic" panose="020B0600070205080204" pitchFamily="34" charset="-128"/>
              </a:defRPr>
            </a:lvl3pPr>
            <a:lvl4pPr marL="1477145" indent="-211021" eaLnBrk="0" hangingPunct="0">
              <a:defRPr sz="2215">
                <a:solidFill>
                  <a:schemeClr val="tx1"/>
                </a:solidFill>
                <a:latin typeface="Arial" panose="020B0604020202020204" pitchFamily="34" charset="0"/>
                <a:ea typeface="MS PGothic" panose="020B0600070205080204" pitchFamily="34" charset="-128"/>
              </a:defRPr>
            </a:lvl4pPr>
            <a:lvl5pPr marL="1899186" indent="-211021" eaLnBrk="0" hangingPunct="0">
              <a:defRPr sz="2215">
                <a:solidFill>
                  <a:schemeClr val="tx1"/>
                </a:solidFill>
                <a:latin typeface="Arial" panose="020B0604020202020204" pitchFamily="34" charset="0"/>
                <a:ea typeface="MS PGothic" panose="020B0600070205080204" pitchFamily="34" charset="-128"/>
              </a:defRPr>
            </a:lvl5pPr>
            <a:lvl6pPr marL="2321227"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6pPr>
            <a:lvl7pPr marL="2743269"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7pPr>
            <a:lvl8pPr marL="3165310"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8pPr>
            <a:lvl9pPr marL="3587351"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9pPr>
          </a:lstStyle>
          <a:p>
            <a:pPr eaLnBrk="1" hangingPunct="1"/>
            <a:fld id="{5C88506E-5C69-41C1-87FC-32F2AB604CB8}" type="slidenum">
              <a:rPr lang="en-US" sz="1108">
                <a:solidFill>
                  <a:srgbClr val="898989"/>
                </a:solidFill>
                <a:latin typeface="Calibri" panose="020F0502020204030204" pitchFamily="34" charset="0"/>
              </a:rPr>
              <a:pPr eaLnBrk="1" hangingPunct="1"/>
              <a:t>45</a:t>
            </a:fld>
            <a:endParaRPr lang="en-US" sz="1108">
              <a:solidFill>
                <a:srgbClr val="898989"/>
              </a:solidFill>
              <a:latin typeface="Calibri" panose="020F0502020204030204" pitchFamily="34" charset="0"/>
            </a:endParaRPr>
          </a:p>
        </p:txBody>
      </p:sp>
      <p:sp>
        <p:nvSpPr>
          <p:cNvPr id="59396" name="TextBox 4"/>
          <p:cNvSpPr txBox="1">
            <a:spLocks noChangeArrowheads="1"/>
          </p:cNvSpPr>
          <p:nvPr/>
        </p:nvSpPr>
        <p:spPr bwMode="auto">
          <a:xfrm>
            <a:off x="1374978" y="1651677"/>
            <a:ext cx="5104098"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en-US" sz="3000" b="1" baseline="30000" dirty="0" smtClean="0">
                <a:solidFill>
                  <a:srgbClr val="002060"/>
                </a:solidFill>
                <a:latin typeface="Calibri" panose="020F0502020204030204" pitchFamily="34" charset="0"/>
              </a:rPr>
              <a:t>Having a problem inside CommCare?</a:t>
            </a:r>
            <a:endParaRPr lang="en-US" sz="3000" b="1" dirty="0">
              <a:solidFill>
                <a:srgbClr val="002060"/>
              </a:solidFill>
              <a:latin typeface="Calibri" panose="020F0502020204030204" pitchFamily="34" charset="0"/>
            </a:endParaRPr>
          </a:p>
        </p:txBody>
      </p:sp>
      <p:sp>
        <p:nvSpPr>
          <p:cNvPr id="2" name="TextBox 1"/>
          <p:cNvSpPr txBox="1"/>
          <p:nvPr/>
        </p:nvSpPr>
        <p:spPr>
          <a:xfrm>
            <a:off x="6538913" y="1991539"/>
            <a:ext cx="2249487" cy="1200329"/>
          </a:xfrm>
          <a:prstGeom prst="rect">
            <a:avLst/>
          </a:prstGeom>
          <a:solidFill>
            <a:schemeClr val="accent4"/>
          </a:solidFill>
        </p:spPr>
        <p:txBody>
          <a:bodyPr wrap="square" rtlCol="0">
            <a:spAutoFit/>
          </a:bodyPr>
          <a:lstStyle/>
          <a:p>
            <a:r>
              <a:rPr lang="en-US" dirty="0" smtClean="0"/>
              <a:t>Have the partner add the list of people to contact in  need of help</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58"/>
            <a:ext cx="6858000" cy="1619250"/>
          </a:xfrm>
          <a:prstGeom prst="rect">
            <a:avLst/>
          </a:prstGeom>
        </p:spPr>
      </p:pic>
      <p:sp>
        <p:nvSpPr>
          <p:cNvPr id="9" name="Rectangle 8"/>
          <p:cNvSpPr/>
          <p:nvPr/>
        </p:nvSpPr>
        <p:spPr>
          <a:xfrm>
            <a:off x="52306" y="104740"/>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Troubleshooting</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12" name="Rectangle 11"/>
          <p:cNvSpPr/>
          <p:nvPr/>
        </p:nvSpPr>
        <p:spPr>
          <a:xfrm>
            <a:off x="485408" y="2148281"/>
            <a:ext cx="5933831" cy="2554545"/>
          </a:xfrm>
          <a:prstGeom prst="rect">
            <a:avLst/>
          </a:prstGeom>
        </p:spPr>
        <p:txBody>
          <a:bodyPr wrap="square">
            <a:spAutoFit/>
          </a:bodyPr>
          <a:lstStyle/>
          <a:p>
            <a:r>
              <a:rPr lang="en-US" sz="1600" b="1" dirty="0" smtClean="0">
                <a:solidFill>
                  <a:schemeClr val="accent1"/>
                </a:solidFill>
                <a:latin typeface="+mj-lt"/>
              </a:rPr>
              <a:t>Some images </a:t>
            </a:r>
            <a:r>
              <a:rPr lang="en-US" sz="1600" b="1" dirty="0">
                <a:solidFill>
                  <a:schemeClr val="accent1"/>
                </a:solidFill>
                <a:latin typeface="+mj-lt"/>
              </a:rPr>
              <a:t>or audio are not </a:t>
            </a:r>
            <a:r>
              <a:rPr lang="en-US" sz="1600" b="1" dirty="0" smtClean="0">
                <a:solidFill>
                  <a:schemeClr val="accent1"/>
                </a:solidFill>
                <a:latin typeface="+mj-lt"/>
              </a:rPr>
              <a:t>showing?</a:t>
            </a:r>
            <a:endParaRPr lang="fr-CA" sz="1600" b="1" dirty="0">
              <a:solidFill>
                <a:schemeClr val="accent1"/>
              </a:solidFill>
              <a:latin typeface="+mj-lt"/>
            </a:endParaRPr>
          </a:p>
          <a:p>
            <a:pPr lvl="0"/>
            <a:r>
              <a:rPr lang="en-US" sz="1600" dirty="0">
                <a:latin typeface="+mj-lt"/>
              </a:rPr>
              <a:t>If images or audio are not showing, you should contact </a:t>
            </a:r>
            <a:r>
              <a:rPr lang="en-US" sz="1600" dirty="0" smtClean="0">
                <a:solidFill>
                  <a:srgbClr val="FF0000"/>
                </a:solidFill>
                <a:latin typeface="+mj-lt"/>
              </a:rPr>
              <a:t>name</a:t>
            </a:r>
            <a:r>
              <a:rPr lang="en-US" sz="1600" dirty="0" smtClean="0">
                <a:latin typeface="+mj-lt"/>
              </a:rPr>
              <a:t>.  </a:t>
            </a:r>
            <a:r>
              <a:rPr lang="en-US" sz="1600" dirty="0">
                <a:latin typeface="+mj-lt"/>
              </a:rPr>
              <a:t>Please try to remember which images or audio are missing when you speak with </a:t>
            </a:r>
            <a:r>
              <a:rPr lang="en-US" sz="1600" dirty="0" smtClean="0">
                <a:latin typeface="+mj-lt"/>
              </a:rPr>
              <a:t>them. </a:t>
            </a:r>
          </a:p>
          <a:p>
            <a:pPr algn="just"/>
            <a:endParaRPr lang="en-US" sz="1600" dirty="0" smtClean="0">
              <a:latin typeface="+mj-lt"/>
            </a:endParaRPr>
          </a:p>
          <a:p>
            <a:pPr lvl="0"/>
            <a:r>
              <a:rPr lang="en-US" sz="1600" b="1" dirty="0">
                <a:solidFill>
                  <a:schemeClr val="accent1"/>
                </a:solidFill>
                <a:latin typeface="+mj-lt"/>
              </a:rPr>
              <a:t>Screen is Frozen?</a:t>
            </a:r>
            <a:endParaRPr lang="fr-CA" sz="1600" b="1" dirty="0">
              <a:solidFill>
                <a:schemeClr val="accent1"/>
              </a:solidFill>
              <a:latin typeface="+mj-lt"/>
            </a:endParaRPr>
          </a:p>
          <a:p>
            <a:pPr lvl="0"/>
            <a:r>
              <a:rPr lang="en-US" sz="1600" dirty="0">
                <a:latin typeface="+mj-lt"/>
              </a:rPr>
              <a:t>If your screen freezes while ‘attempting to contact the server’ there may be a problem with connectivity. Try again in another area.  This may also occur if your phone has zero balance.  </a:t>
            </a:r>
            <a:r>
              <a:rPr lang="en-US" sz="1600" dirty="0">
                <a:solidFill>
                  <a:srgbClr val="FF0000"/>
                </a:solidFill>
                <a:latin typeface="+mj-lt"/>
              </a:rPr>
              <a:t>Dial *</a:t>
            </a:r>
            <a:r>
              <a:rPr lang="en-US" sz="1600" dirty="0" smtClean="0">
                <a:solidFill>
                  <a:srgbClr val="FF0000"/>
                </a:solidFill>
                <a:latin typeface="+mj-lt"/>
              </a:rPr>
              <a:t>111# </a:t>
            </a:r>
            <a:r>
              <a:rPr lang="en-US" sz="1600" dirty="0">
                <a:latin typeface="+mj-lt"/>
              </a:rPr>
              <a:t>to see your balance.  If balance is low, please contact </a:t>
            </a:r>
            <a:r>
              <a:rPr lang="en-US" sz="1600" dirty="0" smtClean="0">
                <a:solidFill>
                  <a:srgbClr val="FF0000"/>
                </a:solidFill>
                <a:latin typeface="+mj-lt"/>
              </a:rPr>
              <a:t>name.</a:t>
            </a:r>
            <a:endParaRPr lang="fr-CA" sz="1600" dirty="0">
              <a:solidFill>
                <a:srgbClr val="FF0000"/>
              </a:solidFill>
              <a:latin typeface="+mj-lt"/>
            </a:endParaRPr>
          </a:p>
        </p:txBody>
      </p:sp>
    </p:spTree>
    <p:extLst>
      <p:ext uri="{BB962C8B-B14F-4D97-AF65-F5344CB8AC3E}">
        <p14:creationId xmlns:p14="http://schemas.microsoft.com/office/powerpoint/2010/main" val="40876000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58"/>
            <a:ext cx="6858000" cy="1619250"/>
          </a:xfrm>
          <a:prstGeom prst="rect">
            <a:avLst/>
          </a:prstGeom>
        </p:spPr>
      </p:pic>
      <p:sp>
        <p:nvSpPr>
          <p:cNvPr id="593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15">
                <a:solidFill>
                  <a:schemeClr val="tx1"/>
                </a:solidFill>
                <a:latin typeface="Arial" panose="020B0604020202020204" pitchFamily="34" charset="0"/>
                <a:ea typeface="MS PGothic" panose="020B0600070205080204" pitchFamily="34" charset="-128"/>
              </a:defRPr>
            </a:lvl1pPr>
            <a:lvl2pPr marL="685817" indent="-263776" eaLnBrk="0" hangingPunct="0">
              <a:defRPr sz="2215">
                <a:solidFill>
                  <a:schemeClr val="tx1"/>
                </a:solidFill>
                <a:latin typeface="Arial" panose="020B0604020202020204" pitchFamily="34" charset="0"/>
                <a:ea typeface="MS PGothic" panose="020B0600070205080204" pitchFamily="34" charset="-128"/>
              </a:defRPr>
            </a:lvl2pPr>
            <a:lvl3pPr marL="1055103" indent="-211021" eaLnBrk="0" hangingPunct="0">
              <a:defRPr sz="2215">
                <a:solidFill>
                  <a:schemeClr val="tx1"/>
                </a:solidFill>
                <a:latin typeface="Arial" panose="020B0604020202020204" pitchFamily="34" charset="0"/>
                <a:ea typeface="MS PGothic" panose="020B0600070205080204" pitchFamily="34" charset="-128"/>
              </a:defRPr>
            </a:lvl3pPr>
            <a:lvl4pPr marL="1477145" indent="-211021" eaLnBrk="0" hangingPunct="0">
              <a:defRPr sz="2215">
                <a:solidFill>
                  <a:schemeClr val="tx1"/>
                </a:solidFill>
                <a:latin typeface="Arial" panose="020B0604020202020204" pitchFamily="34" charset="0"/>
                <a:ea typeface="MS PGothic" panose="020B0600070205080204" pitchFamily="34" charset="-128"/>
              </a:defRPr>
            </a:lvl4pPr>
            <a:lvl5pPr marL="1899186" indent="-211021" eaLnBrk="0" hangingPunct="0">
              <a:defRPr sz="2215">
                <a:solidFill>
                  <a:schemeClr val="tx1"/>
                </a:solidFill>
                <a:latin typeface="Arial" panose="020B0604020202020204" pitchFamily="34" charset="0"/>
                <a:ea typeface="MS PGothic" panose="020B0600070205080204" pitchFamily="34" charset="-128"/>
              </a:defRPr>
            </a:lvl5pPr>
            <a:lvl6pPr marL="2321227"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6pPr>
            <a:lvl7pPr marL="2743269"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7pPr>
            <a:lvl8pPr marL="3165310"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8pPr>
            <a:lvl9pPr marL="3587351" indent="-211021" eaLnBrk="0" fontAlgn="base" hangingPunct="0">
              <a:spcBef>
                <a:spcPct val="0"/>
              </a:spcBef>
              <a:spcAft>
                <a:spcPct val="0"/>
              </a:spcAft>
              <a:defRPr sz="2215">
                <a:solidFill>
                  <a:schemeClr val="tx1"/>
                </a:solidFill>
                <a:latin typeface="Arial" panose="020B0604020202020204" pitchFamily="34" charset="0"/>
                <a:ea typeface="MS PGothic" panose="020B0600070205080204" pitchFamily="34" charset="-128"/>
              </a:defRPr>
            </a:lvl9pPr>
          </a:lstStyle>
          <a:p>
            <a:pPr eaLnBrk="1" hangingPunct="1"/>
            <a:fld id="{5C88506E-5C69-41C1-87FC-32F2AB604CB8}" type="slidenum">
              <a:rPr lang="en-US" sz="1108">
                <a:solidFill>
                  <a:srgbClr val="898989"/>
                </a:solidFill>
                <a:latin typeface="Calibri" panose="020F0502020204030204" pitchFamily="34" charset="0"/>
              </a:rPr>
              <a:pPr eaLnBrk="1" hangingPunct="1"/>
              <a:t>46</a:t>
            </a:fld>
            <a:endParaRPr lang="en-US" sz="1108">
              <a:solidFill>
                <a:srgbClr val="898989"/>
              </a:solidFill>
              <a:latin typeface="Calibri" panose="020F0502020204030204" pitchFamily="34" charset="0"/>
            </a:endParaRPr>
          </a:p>
        </p:txBody>
      </p:sp>
      <p:sp>
        <p:nvSpPr>
          <p:cNvPr id="59396" name="TextBox 4"/>
          <p:cNvSpPr txBox="1">
            <a:spLocks noChangeArrowheads="1"/>
          </p:cNvSpPr>
          <p:nvPr/>
        </p:nvSpPr>
        <p:spPr bwMode="auto">
          <a:xfrm>
            <a:off x="1260580" y="1403193"/>
            <a:ext cx="5104098"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en-US" sz="3000" b="1" baseline="30000" dirty="0" smtClean="0">
                <a:solidFill>
                  <a:srgbClr val="002060"/>
                </a:solidFill>
                <a:latin typeface="Calibri" panose="020F0502020204030204" pitchFamily="34" charset="0"/>
              </a:rPr>
              <a:t>Having a problem submitting forms?</a:t>
            </a:r>
            <a:endParaRPr lang="en-US" sz="3000" b="1" dirty="0">
              <a:solidFill>
                <a:srgbClr val="002060"/>
              </a:solidFill>
              <a:latin typeface="Calibri" panose="020F0502020204030204" pitchFamily="34" charset="0"/>
            </a:endParaRPr>
          </a:p>
        </p:txBody>
      </p:sp>
      <p:sp>
        <p:nvSpPr>
          <p:cNvPr id="9" name="Rectangle 8"/>
          <p:cNvSpPr/>
          <p:nvPr/>
        </p:nvSpPr>
        <p:spPr>
          <a:xfrm>
            <a:off x="52306" y="104740"/>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Troubleshooting</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3" name="Rectangle 2"/>
          <p:cNvSpPr/>
          <p:nvPr/>
        </p:nvSpPr>
        <p:spPr>
          <a:xfrm>
            <a:off x="52306" y="1928676"/>
            <a:ext cx="6805694" cy="7540526"/>
          </a:xfrm>
          <a:prstGeom prst="rect">
            <a:avLst/>
          </a:prstGeom>
        </p:spPr>
        <p:txBody>
          <a:bodyPr wrap="square">
            <a:spAutoFit/>
          </a:bodyPr>
          <a:lstStyle/>
          <a:p>
            <a:pPr algn="just"/>
            <a:r>
              <a:rPr lang="en-US" b="1" dirty="0">
                <a:solidFill>
                  <a:schemeClr val="accent1"/>
                </a:solidFill>
              </a:rPr>
              <a:t>Syncing with server fails (or takes a really long time)?</a:t>
            </a:r>
            <a:endParaRPr lang="th-TH" dirty="0">
              <a:solidFill>
                <a:schemeClr val="accent1"/>
              </a:solidFill>
            </a:endParaRPr>
          </a:p>
          <a:p>
            <a:pPr algn="just"/>
            <a:r>
              <a:rPr lang="en-US" sz="1600" dirty="0"/>
              <a:t>You may find that selecting the </a:t>
            </a:r>
            <a:r>
              <a:rPr lang="en-US" altLang="en-US" sz="1600" dirty="0"/>
              <a:t>“</a:t>
            </a:r>
            <a:r>
              <a:rPr lang="en-US" sz="1600" dirty="0"/>
              <a:t>Sync with Server</a:t>
            </a:r>
            <a:r>
              <a:rPr lang="en-US" altLang="en-US" sz="1600" dirty="0"/>
              <a:t>”</a:t>
            </a:r>
            <a:r>
              <a:rPr lang="en-US" sz="1600" dirty="0"/>
              <a:t> button on the home screen takes a really a long time or results in the message </a:t>
            </a:r>
            <a:r>
              <a:rPr lang="en-US" sz="1600" i="1" dirty="0"/>
              <a:t>"</a:t>
            </a:r>
            <a:r>
              <a:rPr lang="en-US" sz="1600" dirty="0"/>
              <a:t>Couldn't contact server. Please make sure an internet connection is available and try again</a:t>
            </a:r>
            <a:r>
              <a:rPr lang="en-US" sz="1600" i="1" dirty="0"/>
              <a:t>.</a:t>
            </a:r>
            <a:r>
              <a:rPr lang="en-US" altLang="en-US" sz="1600" i="1" dirty="0"/>
              <a:t>”</a:t>
            </a:r>
            <a:r>
              <a:rPr lang="en-US" sz="1600" i="1" dirty="0"/>
              <a:t> </a:t>
            </a:r>
            <a:r>
              <a:rPr lang="en-US" sz="1600" dirty="0"/>
              <a:t>If this </a:t>
            </a:r>
            <a:r>
              <a:rPr lang="en-US" sz="1600" dirty="0" smtClean="0"/>
              <a:t>happens:</a:t>
            </a:r>
          </a:p>
          <a:p>
            <a:pPr algn="just"/>
            <a:r>
              <a:rPr lang="en-US" sz="1600" b="1" dirty="0">
                <a:solidFill>
                  <a:schemeClr val="accent1"/>
                </a:solidFill>
                <a:sym typeface="Wingdings" panose="05000000000000000000" pitchFamily="2" charset="2"/>
              </a:rPr>
              <a:t> </a:t>
            </a:r>
            <a:r>
              <a:rPr lang="en-US" sz="1600" dirty="0" smtClean="0"/>
              <a:t>Make </a:t>
            </a:r>
            <a:r>
              <a:rPr lang="en-US" sz="1600" dirty="0"/>
              <a:t>sure that you have network connectivity. You should see a little E, G or H in the top right corner of your phone, or be connected to a </a:t>
            </a:r>
            <a:r>
              <a:rPr lang="en-US" sz="1600" dirty="0" err="1"/>
              <a:t>WiFi</a:t>
            </a:r>
            <a:r>
              <a:rPr lang="en-US" sz="1600" dirty="0"/>
              <a:t> network. You can connect to the Internet (use the browser to navigate to </a:t>
            </a:r>
            <a:r>
              <a:rPr lang="en-US" sz="1600" dirty="0">
                <a:solidFill>
                  <a:schemeClr val="accent1"/>
                </a:solidFill>
                <a:hlinkClick r:id="rId4"/>
              </a:rPr>
              <a:t>www.google.com</a:t>
            </a:r>
            <a:r>
              <a:rPr lang="en-US" sz="1600" dirty="0">
                <a:solidFill>
                  <a:schemeClr val="accent1"/>
                </a:solidFill>
              </a:rPr>
              <a:t> </a:t>
            </a:r>
            <a:r>
              <a:rPr lang="en-US" sz="1600" dirty="0"/>
              <a:t>as a test). </a:t>
            </a:r>
            <a:endParaRPr lang="en-US" sz="1600" dirty="0" smtClean="0"/>
          </a:p>
          <a:p>
            <a:pPr algn="just"/>
            <a:endParaRPr lang="en-US" dirty="0"/>
          </a:p>
          <a:p>
            <a:pPr algn="just"/>
            <a:r>
              <a:rPr lang="en-US" b="1" dirty="0" smtClean="0">
                <a:solidFill>
                  <a:schemeClr val="accent1"/>
                </a:solidFill>
              </a:rPr>
              <a:t>If you are unable to connect to the internet via the browser: </a:t>
            </a:r>
          </a:p>
          <a:p>
            <a:pPr algn="just"/>
            <a:r>
              <a:rPr lang="en-US" b="1" dirty="0" smtClean="0">
                <a:solidFill>
                  <a:schemeClr val="accent1"/>
                </a:solidFill>
                <a:sym typeface="Wingdings" panose="05000000000000000000" pitchFamily="2" charset="2"/>
              </a:rPr>
              <a:t></a:t>
            </a:r>
            <a:r>
              <a:rPr lang="en-US" sz="1600" dirty="0" smtClean="0"/>
              <a:t>verify </a:t>
            </a:r>
            <a:r>
              <a:rPr lang="en-US" sz="1600" dirty="0"/>
              <a:t>that there is credit on the phone </a:t>
            </a:r>
          </a:p>
          <a:p>
            <a:pPr algn="just"/>
            <a:endParaRPr lang="en-US" dirty="0" smtClean="0"/>
          </a:p>
          <a:p>
            <a:pPr algn="just"/>
            <a:r>
              <a:rPr lang="en-US" b="1" dirty="0">
                <a:solidFill>
                  <a:schemeClr val="accent1"/>
                </a:solidFill>
              </a:rPr>
              <a:t>You have credit on the phone but cannot connect to the internet:</a:t>
            </a:r>
          </a:p>
          <a:p>
            <a:pPr algn="just"/>
            <a:r>
              <a:rPr lang="en-US" sz="1600" b="1" dirty="0" smtClean="0">
                <a:solidFill>
                  <a:schemeClr val="accent1"/>
                </a:solidFill>
                <a:sym typeface="Wingdings" panose="05000000000000000000" pitchFamily="2" charset="2"/>
              </a:rPr>
              <a:t> </a:t>
            </a:r>
            <a:r>
              <a:rPr lang="en-US" sz="1600" dirty="0" smtClean="0">
                <a:sym typeface="Wingdings" panose="05000000000000000000" pitchFamily="2" charset="2"/>
              </a:rPr>
              <a:t>If you have recently used internet in the past on this phone with success,  you may be experiencing a problem with the network. Wait a few hours and try to sync with server again.</a:t>
            </a:r>
            <a:endParaRPr lang="en-US" sz="1600" b="1" dirty="0" smtClean="0">
              <a:sym typeface="Wingdings" panose="05000000000000000000" pitchFamily="2" charset="2"/>
            </a:endParaRPr>
          </a:p>
          <a:p>
            <a:pPr algn="just"/>
            <a:r>
              <a:rPr lang="en-US" sz="1600" b="1" dirty="0" smtClean="0">
                <a:solidFill>
                  <a:schemeClr val="accent1"/>
                </a:solidFill>
                <a:sym typeface="Wingdings" panose="05000000000000000000" pitchFamily="2" charset="2"/>
              </a:rPr>
              <a:t>  </a:t>
            </a:r>
            <a:r>
              <a:rPr lang="en-US" sz="1600" dirty="0" smtClean="0"/>
              <a:t>Verify that the internet settings are correct:</a:t>
            </a:r>
          </a:p>
          <a:p>
            <a:pPr marL="342900" indent="-342900" algn="just">
              <a:buAutoNum type="arabicPeriod"/>
            </a:pPr>
            <a:r>
              <a:rPr lang="en-US" sz="1600" dirty="0" smtClean="0"/>
              <a:t>Navigate to the phone’s home screen</a:t>
            </a:r>
          </a:p>
          <a:p>
            <a:pPr marL="342900" indent="-342900" algn="just">
              <a:buAutoNum type="arabicPeriod"/>
            </a:pPr>
            <a:r>
              <a:rPr lang="en-US" sz="1600" dirty="0" smtClean="0"/>
              <a:t>Open Settings</a:t>
            </a:r>
          </a:p>
          <a:p>
            <a:pPr marL="342900" indent="-342900" algn="just">
              <a:buAutoNum type="arabicPeriod"/>
            </a:pPr>
            <a:r>
              <a:rPr lang="en-US" sz="1600" dirty="0" smtClean="0"/>
              <a:t>Under “Wireless and Networks” open “More”</a:t>
            </a:r>
          </a:p>
          <a:p>
            <a:pPr marL="342900" indent="-342900" algn="just">
              <a:buAutoNum type="arabicPeriod"/>
            </a:pPr>
            <a:r>
              <a:rPr lang="en-US" sz="1600" dirty="0" smtClean="0"/>
              <a:t>Select “Mobile networks”</a:t>
            </a:r>
          </a:p>
          <a:p>
            <a:pPr marL="342900" indent="-342900" algn="just">
              <a:buAutoNum type="arabicPeriod"/>
            </a:pPr>
            <a:r>
              <a:rPr lang="en-US" sz="1600" dirty="0" smtClean="0"/>
              <a:t>Select “Access point names”</a:t>
            </a:r>
          </a:p>
          <a:p>
            <a:pPr marL="342900" indent="-342900" algn="just">
              <a:buAutoNum type="arabicPeriod"/>
            </a:pPr>
            <a:r>
              <a:rPr lang="en-US" sz="1600" dirty="0" smtClean="0"/>
              <a:t>Confirm the correct “APN” is listed. </a:t>
            </a:r>
            <a:r>
              <a:rPr lang="en-US" sz="1600" dirty="0" smtClean="0">
                <a:solidFill>
                  <a:srgbClr val="FF0000"/>
                </a:solidFill>
              </a:rPr>
              <a:t>Yours is ________</a:t>
            </a:r>
          </a:p>
          <a:p>
            <a:pPr marL="342900" indent="-342900" algn="just">
              <a:buAutoNum type="arabicPeriod"/>
            </a:pPr>
            <a:r>
              <a:rPr lang="en-US" sz="1600" dirty="0" smtClean="0"/>
              <a:t>If it is blank or something else is listed, change it.</a:t>
            </a:r>
          </a:p>
          <a:p>
            <a:pPr algn="just"/>
            <a:endParaRPr lang="en-US" dirty="0" smtClean="0"/>
          </a:p>
          <a:p>
            <a:pPr algn="just"/>
            <a:r>
              <a:rPr lang="en-US" b="1" dirty="0" smtClean="0">
                <a:solidFill>
                  <a:schemeClr val="accent1"/>
                </a:solidFill>
              </a:rPr>
              <a:t>For other internet issues:</a:t>
            </a:r>
          </a:p>
          <a:p>
            <a:pPr algn="just"/>
            <a:r>
              <a:rPr lang="en-US" dirty="0" smtClean="0">
                <a:solidFill>
                  <a:srgbClr val="FF0000"/>
                </a:solidFill>
              </a:rPr>
              <a:t>Contact _______.</a:t>
            </a:r>
          </a:p>
        </p:txBody>
      </p:sp>
    </p:spTree>
    <p:extLst>
      <p:ext uri="{BB962C8B-B14F-4D97-AF65-F5344CB8AC3E}">
        <p14:creationId xmlns:p14="http://schemas.microsoft.com/office/powerpoint/2010/main" val="19462250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4" name="Rectangle 3"/>
          <p:cNvSpPr/>
          <p:nvPr/>
        </p:nvSpPr>
        <p:spPr>
          <a:xfrm>
            <a:off x="-1" y="20247"/>
            <a:ext cx="6366933"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Feedback</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5" name="Slide Number Placeholder 4"/>
          <p:cNvSpPr>
            <a:spLocks noGrp="1"/>
          </p:cNvSpPr>
          <p:nvPr>
            <p:ph type="sldNum" sz="quarter" idx="12"/>
          </p:nvPr>
        </p:nvSpPr>
        <p:spPr/>
        <p:txBody>
          <a:bodyPr/>
          <a:lstStyle/>
          <a:p>
            <a:fld id="{45FB4997-DFB1-4D74-987C-E2A0C153D6C9}" type="slidenum">
              <a:rPr lang="fr-CA" smtClean="0"/>
              <a:t>47</a:t>
            </a:fld>
            <a:endParaRPr lang="fr-CA"/>
          </a:p>
        </p:txBody>
      </p:sp>
      <p:sp>
        <p:nvSpPr>
          <p:cNvPr id="6" name="TextBox 5"/>
          <p:cNvSpPr txBox="1"/>
          <p:nvPr/>
        </p:nvSpPr>
        <p:spPr>
          <a:xfrm>
            <a:off x="1049867" y="1930400"/>
            <a:ext cx="4334933" cy="1200329"/>
          </a:xfrm>
          <a:prstGeom prst="rect">
            <a:avLst/>
          </a:prstGeom>
          <a:noFill/>
        </p:spPr>
        <p:txBody>
          <a:bodyPr wrap="square" rtlCol="0">
            <a:spAutoFit/>
          </a:bodyPr>
          <a:lstStyle/>
          <a:p>
            <a:r>
              <a:rPr lang="en-US" b="1" dirty="0" smtClean="0"/>
              <a:t>Soon To Be Created:</a:t>
            </a:r>
          </a:p>
          <a:p>
            <a:endParaRPr lang="en-US" dirty="0"/>
          </a:p>
          <a:p>
            <a:endParaRPr lang="en-US" dirty="0" smtClean="0"/>
          </a:p>
          <a:p>
            <a:r>
              <a:rPr lang="en-US" dirty="0" smtClean="0"/>
              <a:t>FLW Training Evaluation</a:t>
            </a:r>
          </a:p>
        </p:txBody>
      </p:sp>
    </p:spTree>
    <p:extLst>
      <p:ext uri="{BB962C8B-B14F-4D97-AF65-F5344CB8AC3E}">
        <p14:creationId xmlns:p14="http://schemas.microsoft.com/office/powerpoint/2010/main" val="2275221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4" name="Rectangle 3"/>
          <p:cNvSpPr/>
          <p:nvPr/>
        </p:nvSpPr>
        <p:spPr>
          <a:xfrm>
            <a:off x="0" y="20247"/>
            <a:ext cx="5300134"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Caring for Your Phone</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6" name="Slide Number Placeholder 5"/>
          <p:cNvSpPr>
            <a:spLocks noGrp="1"/>
          </p:cNvSpPr>
          <p:nvPr>
            <p:ph type="sldNum" sz="quarter" idx="12"/>
          </p:nvPr>
        </p:nvSpPr>
        <p:spPr>
          <a:xfrm>
            <a:off x="2721365" y="3627089"/>
            <a:ext cx="1543050" cy="486833"/>
          </a:xfrm>
        </p:spPr>
        <p:txBody>
          <a:bodyPr/>
          <a:lstStyle/>
          <a:p>
            <a:fld id="{45FB4997-DFB1-4D74-987C-E2A0C153D6C9}" type="slidenum">
              <a:rPr lang="fr-CA" smtClean="0"/>
              <a:t>5</a:t>
            </a:fld>
            <a:endParaRPr lang="fr-CA"/>
          </a:p>
        </p:txBody>
      </p:sp>
      <p:sp>
        <p:nvSpPr>
          <p:cNvPr id="7" name="TextBox 6"/>
          <p:cNvSpPr txBox="1"/>
          <p:nvPr/>
        </p:nvSpPr>
        <p:spPr bwMode="auto">
          <a:xfrm>
            <a:off x="1243454" y="5207224"/>
            <a:ext cx="4056680" cy="523875"/>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300"/>
              </a:spcAft>
              <a:defRPr/>
            </a:pPr>
            <a:r>
              <a:rPr lang="sw-KE" sz="1400" b="1" dirty="0">
                <a:latin typeface="+mj-lt"/>
                <a:cs typeface="Arial" pitchFamily="34" charset="0"/>
              </a:rPr>
              <a:t>Don’t let the screen or any other part of the phone get wet.</a:t>
            </a:r>
          </a:p>
        </p:txBody>
      </p:sp>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234" y="5345712"/>
            <a:ext cx="333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bwMode="auto">
          <a:xfrm>
            <a:off x="1243454" y="5837877"/>
            <a:ext cx="4056680" cy="523220"/>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300"/>
              </a:spcAft>
              <a:defRPr/>
            </a:pPr>
            <a:r>
              <a:rPr lang="sw-KE" sz="1400" b="1" dirty="0">
                <a:cs typeface="Arial" pitchFamily="34" charset="0"/>
              </a:rPr>
              <a:t>Don’t leave the phone near a stove or outside the house.</a:t>
            </a:r>
          </a:p>
        </p:txBody>
      </p:sp>
      <p:pic>
        <p:nvPicPr>
          <p:cNvPr id="10" name="Picture 4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234" y="6032912"/>
            <a:ext cx="333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bwMode="auto">
          <a:xfrm>
            <a:off x="1243454" y="6517730"/>
            <a:ext cx="4056680" cy="561692"/>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300"/>
              </a:spcAft>
              <a:defRPr/>
            </a:pPr>
            <a:r>
              <a:rPr lang="sw-KE" sz="1400" b="1" dirty="0">
                <a:cs typeface="Arial" pitchFamily="34" charset="0"/>
              </a:rPr>
              <a:t>Handle with care – it can break easily</a:t>
            </a:r>
            <a:r>
              <a:rPr lang="sw-KE" sz="1400" b="1" dirty="0" smtClean="0">
                <a:cs typeface="Arial" pitchFamily="34" charset="0"/>
              </a:rPr>
              <a:t>.</a:t>
            </a:r>
          </a:p>
          <a:p>
            <a:pPr fontAlgn="auto">
              <a:spcBef>
                <a:spcPts val="0"/>
              </a:spcBef>
              <a:spcAft>
                <a:spcPts val="300"/>
              </a:spcAft>
              <a:defRPr/>
            </a:pPr>
            <a:r>
              <a:rPr lang="sw-KE" sz="1400" b="1" dirty="0" smtClean="0">
                <a:cs typeface="Arial" pitchFamily="34" charset="0"/>
              </a:rPr>
              <a:t> </a:t>
            </a:r>
            <a:endParaRPr lang="sw-KE" sz="1400" b="1" dirty="0">
              <a:cs typeface="Arial" pitchFamily="34" charset="0"/>
            </a:endParaRPr>
          </a:p>
        </p:txBody>
      </p:sp>
      <p:pic>
        <p:nvPicPr>
          <p:cNvPr id="12" name="Picture 4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234" y="6720112"/>
            <a:ext cx="333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bwMode="auto">
          <a:xfrm>
            <a:off x="1806436" y="2076101"/>
            <a:ext cx="2743200" cy="307975"/>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300"/>
              </a:spcAft>
              <a:defRPr/>
            </a:pPr>
            <a:r>
              <a:rPr lang="sw-KE" sz="1400" b="1" dirty="0">
                <a:latin typeface="+mj-lt"/>
                <a:cs typeface="Arial" pitchFamily="34" charset="0"/>
              </a:rPr>
              <a:t>Provider: Vodafone</a:t>
            </a:r>
          </a:p>
        </p:txBody>
      </p:sp>
      <p:sp>
        <p:nvSpPr>
          <p:cNvPr id="14" name="TextBox 13"/>
          <p:cNvSpPr txBox="1"/>
          <p:nvPr/>
        </p:nvSpPr>
        <p:spPr bwMode="auto">
          <a:xfrm>
            <a:off x="1806436" y="2447576"/>
            <a:ext cx="2743200" cy="307975"/>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300"/>
              </a:spcAft>
              <a:defRPr/>
            </a:pPr>
            <a:r>
              <a:rPr lang="sw-KE" sz="1400" b="1" dirty="0">
                <a:cs typeface="Arial" pitchFamily="34" charset="0"/>
              </a:rPr>
              <a:t>Talktime: Dial *121# for balance</a:t>
            </a:r>
          </a:p>
        </p:txBody>
      </p:sp>
      <p:sp>
        <p:nvSpPr>
          <p:cNvPr id="15" name="TextBox 14"/>
          <p:cNvSpPr txBox="1"/>
          <p:nvPr/>
        </p:nvSpPr>
        <p:spPr bwMode="auto">
          <a:xfrm>
            <a:off x="1806436" y="2838101"/>
            <a:ext cx="2743200" cy="307975"/>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300"/>
              </a:spcAft>
              <a:defRPr/>
            </a:pPr>
            <a:r>
              <a:rPr lang="sw-KE" sz="1400" b="1" dirty="0">
                <a:cs typeface="Arial" pitchFamily="34" charset="0"/>
              </a:rPr>
              <a:t>Internet package: Rs. 98 for 1 GB</a:t>
            </a:r>
          </a:p>
        </p:txBody>
      </p:sp>
      <p:sp>
        <p:nvSpPr>
          <p:cNvPr id="16" name="TextBox 15"/>
          <p:cNvSpPr txBox="1"/>
          <p:nvPr/>
        </p:nvSpPr>
        <p:spPr bwMode="auto">
          <a:xfrm>
            <a:off x="1806436" y="3231801"/>
            <a:ext cx="2743200" cy="307975"/>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300"/>
              </a:spcAft>
              <a:defRPr/>
            </a:pPr>
            <a:r>
              <a:rPr lang="sw-KE" sz="1400" b="1" dirty="0">
                <a:cs typeface="Arial" pitchFamily="34" charset="0"/>
              </a:rPr>
              <a:t>Other: None</a:t>
            </a:r>
          </a:p>
        </p:txBody>
      </p:sp>
      <p:sp>
        <p:nvSpPr>
          <p:cNvPr id="17" name="TextBox 16"/>
          <p:cNvSpPr txBox="1"/>
          <p:nvPr/>
        </p:nvSpPr>
        <p:spPr bwMode="auto">
          <a:xfrm>
            <a:off x="1806436" y="3611213"/>
            <a:ext cx="2743200" cy="307975"/>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300"/>
              </a:spcAft>
              <a:defRPr/>
            </a:pPr>
            <a:r>
              <a:rPr lang="sw-KE" sz="1400" b="1" dirty="0">
                <a:cs typeface="Arial" pitchFamily="34" charset="0"/>
              </a:rPr>
              <a:t>Memory Card: 1 GB </a:t>
            </a:r>
          </a:p>
        </p:txBody>
      </p:sp>
    </p:spTree>
    <p:extLst>
      <p:ext uri="{BB962C8B-B14F-4D97-AF65-F5344CB8AC3E}">
        <p14:creationId xmlns:p14="http://schemas.microsoft.com/office/powerpoint/2010/main" val="172300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sp>
        <p:nvSpPr>
          <p:cNvPr id="3" name="TextBox 7"/>
          <p:cNvSpPr txBox="1">
            <a:spLocks noChangeArrowheads="1"/>
          </p:cNvSpPr>
          <p:nvPr/>
        </p:nvSpPr>
        <p:spPr bwMode="auto">
          <a:xfrm>
            <a:off x="203573" y="6353362"/>
            <a:ext cx="36830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To Unlock Device:</a:t>
            </a:r>
            <a:endParaRPr kumimoji="0" lang="fr-CA" sz="12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Touch Power (do not hold)</a:t>
            </a:r>
            <a:endParaRPr kumimoji="0" lang="en-US" sz="1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The Locked Screen will appear</a:t>
            </a:r>
            <a:endParaRPr kumimoji="0" lang="en-US" sz="1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Swipe a finger anywhere on the screen</a:t>
            </a:r>
            <a:endParaRPr kumimoji="0" lang="en-US" sz="1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To Lock Device:</a:t>
            </a:r>
            <a:endParaRPr kumimoji="0" lang="fr-CA" sz="12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Press Power at any time. The screen will go dark.</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4" name="TextBox 7"/>
          <p:cNvSpPr txBox="1">
            <a:spLocks noChangeArrowheads="1"/>
          </p:cNvSpPr>
          <p:nvPr/>
        </p:nvSpPr>
        <p:spPr bwMode="auto">
          <a:xfrm>
            <a:off x="106705" y="1928299"/>
            <a:ext cx="231376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To Turn Device On:</a:t>
            </a:r>
            <a:endParaRPr kumimoji="0" lang="fr-CA" sz="12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 Press and hold Power</a:t>
            </a:r>
            <a:endParaRPr kumimoji="0" lang="fr-CA"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To Turn Device Off:</a:t>
            </a:r>
            <a:endParaRPr kumimoji="0" lang="fr-CA" sz="12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 Press and hold Power</a:t>
            </a:r>
            <a:endParaRPr kumimoji="0" lang="fr-CA"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 Select “Power off”</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pic>
        <p:nvPicPr>
          <p:cNvPr id="5124" name="Picture 4" descr="http://image.dhgate.com/albu_344856561_00/1.0x0.jpg"/>
          <p:cNvPicPr>
            <a:picLocks noChangeAspect="1" noChangeArrowheads="1"/>
          </p:cNvPicPr>
          <p:nvPr/>
        </p:nvPicPr>
        <p:blipFill>
          <a:blip r:embed="rId3" r:link="rId4">
            <a:extLst>
              <a:ext uri="{28A0092B-C50C-407E-A947-70E740481C1C}">
                <a14:useLocalDpi xmlns:a14="http://schemas.microsoft.com/office/drawing/2010/main" val="0"/>
              </a:ext>
            </a:extLst>
          </a:blip>
          <a:srcRect l="9901" r="10899"/>
          <a:stretch>
            <a:fillRect/>
          </a:stretch>
        </p:blipFill>
        <p:spPr bwMode="auto">
          <a:xfrm>
            <a:off x="2424489" y="1928299"/>
            <a:ext cx="358616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p:nvGrpSpPr>
        <p:grpSpPr bwMode="auto">
          <a:xfrm>
            <a:off x="5848184" y="3020732"/>
            <a:ext cx="762000" cy="406400"/>
            <a:chOff x="8873" y="5182"/>
            <a:chExt cx="2107" cy="638"/>
          </a:xfrm>
        </p:grpSpPr>
        <p:cxnSp>
          <p:nvCxnSpPr>
            <p:cNvPr id="5126" name="Elbow Connector 29"/>
            <p:cNvCxnSpPr>
              <a:cxnSpLocks noChangeShapeType="1"/>
            </p:cNvCxnSpPr>
            <p:nvPr/>
          </p:nvCxnSpPr>
          <p:spPr bwMode="auto">
            <a:xfrm rot="10800000">
              <a:off x="8873" y="5182"/>
              <a:ext cx="1175" cy="292"/>
            </a:xfrm>
            <a:prstGeom prst="bentConnector3">
              <a:avLst>
                <a:gd name="adj1" fmla="val 0"/>
              </a:avLst>
            </a:prstGeom>
            <a:noFill/>
            <a:ln w="25400">
              <a:solidFill>
                <a:srgbClr val="5B9BD5"/>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4"/>
            <p:cNvSpPr txBox="1">
              <a:spLocks noChangeArrowheads="1"/>
            </p:cNvSpPr>
            <p:nvPr/>
          </p:nvSpPr>
          <p:spPr bwMode="auto">
            <a:xfrm>
              <a:off x="9084" y="5393"/>
              <a:ext cx="1896"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Power</a:t>
              </a:r>
              <a:endParaRPr kumimoji="0" lang="fr-FR" sz="1800" b="0" i="0" u="none" strike="noStrike" cap="none" normalizeH="0" baseline="0" smtClean="0">
                <a:ln>
                  <a:noFill/>
                </a:ln>
                <a:solidFill>
                  <a:schemeClr val="tx1"/>
                </a:solidFill>
                <a:effectLst/>
                <a:latin typeface="Arial" panose="020B0604020202020204" pitchFamily="34" charset="0"/>
              </a:endParaRPr>
            </a:p>
          </p:txBody>
        </p:sp>
      </p:grpSp>
      <p:sp>
        <p:nvSpPr>
          <p:cNvPr id="10" name="Rectangle 9"/>
          <p:cNvSpPr/>
          <p:nvPr/>
        </p:nvSpPr>
        <p:spPr>
          <a:xfrm>
            <a:off x="0" y="0"/>
            <a:ext cx="6146800"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Turning Your Phone On</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2" name="Slide Number Placeholder 1"/>
          <p:cNvSpPr>
            <a:spLocks noGrp="1"/>
          </p:cNvSpPr>
          <p:nvPr>
            <p:ph type="sldNum" sz="quarter" idx="12"/>
          </p:nvPr>
        </p:nvSpPr>
        <p:spPr/>
        <p:txBody>
          <a:bodyPr/>
          <a:lstStyle/>
          <a:p>
            <a:fld id="{45FB4997-DFB1-4D74-987C-E2A0C153D6C9}" type="slidenum">
              <a:rPr lang="fr-CA" smtClean="0"/>
              <a:t>6</a:t>
            </a:fld>
            <a:endParaRPr lang="fr-CA"/>
          </a:p>
        </p:txBody>
      </p:sp>
    </p:spTree>
    <p:extLst>
      <p:ext uri="{BB962C8B-B14F-4D97-AF65-F5344CB8AC3E}">
        <p14:creationId xmlns:p14="http://schemas.microsoft.com/office/powerpoint/2010/main" val="233138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pic>
        <p:nvPicPr>
          <p:cNvPr id="4128" name="Picture 32" descr="http://image.dhgate.com/albu_344856561_00/1.0x0.jpg"/>
          <p:cNvPicPr>
            <a:picLocks noChangeAspect="1" noChangeArrowheads="1"/>
          </p:cNvPicPr>
          <p:nvPr/>
        </p:nvPicPr>
        <p:blipFill>
          <a:blip r:embed="rId3" r:link="rId4">
            <a:extLst>
              <a:ext uri="{28A0092B-C50C-407E-A947-70E740481C1C}">
                <a14:useLocalDpi xmlns:a14="http://schemas.microsoft.com/office/drawing/2010/main" val="0"/>
              </a:ext>
            </a:extLst>
          </a:blip>
          <a:srcRect l="9901" r="10899"/>
          <a:stretch>
            <a:fillRect/>
          </a:stretch>
        </p:blipFill>
        <p:spPr bwMode="auto">
          <a:xfrm>
            <a:off x="1279525" y="1816087"/>
            <a:ext cx="4298950"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8"/>
          <p:cNvGrpSpPr>
            <a:grpSpLocks/>
          </p:cNvGrpSpPr>
          <p:nvPr/>
        </p:nvGrpSpPr>
        <p:grpSpPr bwMode="auto">
          <a:xfrm>
            <a:off x="2703513" y="7733273"/>
            <a:ext cx="663575" cy="1147762"/>
            <a:chOff x="7751" y="11048"/>
            <a:chExt cx="1834" cy="3173"/>
          </a:xfrm>
        </p:grpSpPr>
        <p:sp>
          <p:nvSpPr>
            <p:cNvPr id="4" name="TextBox 4"/>
            <p:cNvSpPr txBox="1">
              <a:spLocks noChangeArrowheads="1"/>
            </p:cNvSpPr>
            <p:nvPr/>
          </p:nvSpPr>
          <p:spPr bwMode="auto">
            <a:xfrm>
              <a:off x="7955" y="12968"/>
              <a:ext cx="1630"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Back Key</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 name="Elbow Connector 15"/>
            <p:cNvSpPr>
              <a:spLocks noChangeShapeType="1"/>
            </p:cNvSpPr>
            <p:nvPr/>
          </p:nvSpPr>
          <p:spPr bwMode="auto">
            <a:xfrm rot="5400000" flipH="1">
              <a:off x="7417" y="11382"/>
              <a:ext cx="1790" cy="1122"/>
            </a:xfrm>
            <a:prstGeom prst="bentConnector3">
              <a:avLst>
                <a:gd name="adj1" fmla="val 50000"/>
              </a:avLst>
            </a:prstGeom>
            <a:noFill/>
            <a:ln w="25400">
              <a:solidFill>
                <a:srgbClr val="5B9BD5"/>
              </a:solidFill>
              <a:miter lim="800000"/>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grpSp>
      <p:grpSp>
        <p:nvGrpSpPr>
          <p:cNvPr id="6" name="Group 1"/>
          <p:cNvGrpSpPr>
            <a:grpSpLocks/>
          </p:cNvGrpSpPr>
          <p:nvPr/>
        </p:nvGrpSpPr>
        <p:grpSpPr bwMode="auto">
          <a:xfrm>
            <a:off x="5978525" y="7460223"/>
            <a:ext cx="754063" cy="1239837"/>
            <a:chOff x="9200" y="7559"/>
            <a:chExt cx="2080" cy="3756"/>
          </a:xfrm>
        </p:grpSpPr>
        <p:grpSp>
          <p:nvGrpSpPr>
            <p:cNvPr id="7" name="Group 47"/>
            <p:cNvGrpSpPr>
              <a:grpSpLocks/>
            </p:cNvGrpSpPr>
            <p:nvPr/>
          </p:nvGrpSpPr>
          <p:grpSpPr bwMode="auto">
            <a:xfrm>
              <a:off x="9413" y="7559"/>
              <a:ext cx="827" cy="3040"/>
              <a:chOff x="55197" y="34210"/>
              <a:chExt cx="5249" cy="19304"/>
            </a:xfrm>
          </p:grpSpPr>
          <p:sp>
            <p:nvSpPr>
              <p:cNvPr id="9" name="Elbow Connector 6"/>
              <p:cNvSpPr>
                <a:spLocks noChangeShapeType="1"/>
              </p:cNvSpPr>
              <p:nvPr/>
            </p:nvSpPr>
            <p:spPr bwMode="auto">
              <a:xfrm rot="16200000" flipH="1">
                <a:off x="50455" y="43522"/>
                <a:ext cx="16764" cy="3219"/>
              </a:xfrm>
              <a:prstGeom prst="bentConnector3">
                <a:avLst>
                  <a:gd name="adj1" fmla="val 505"/>
                </a:avLst>
              </a:prstGeom>
              <a:noFill/>
              <a:ln w="25400">
                <a:solidFill>
                  <a:srgbClr val="5B9BD5"/>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0" name="Right Brace 7"/>
              <p:cNvSpPr>
                <a:spLocks/>
              </p:cNvSpPr>
              <p:nvPr/>
            </p:nvSpPr>
            <p:spPr bwMode="auto">
              <a:xfrm>
                <a:off x="55197" y="34210"/>
                <a:ext cx="2030" cy="5255"/>
              </a:xfrm>
              <a:prstGeom prst="rightBrace">
                <a:avLst>
                  <a:gd name="adj1" fmla="val 8329"/>
                  <a:gd name="adj2" fmla="val 50000"/>
                </a:avLst>
              </a:prstGeom>
              <a:noFill/>
              <a:ln w="25400">
                <a:solidFill>
                  <a:srgbClr val="5B9BD5"/>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fr-CA"/>
              </a:p>
            </p:txBody>
          </p:sp>
        </p:grpSp>
        <p:sp>
          <p:nvSpPr>
            <p:cNvPr id="8" name="TextBox 4"/>
            <p:cNvSpPr txBox="1">
              <a:spLocks noChangeArrowheads="1"/>
            </p:cNvSpPr>
            <p:nvPr/>
          </p:nvSpPr>
          <p:spPr bwMode="auto">
            <a:xfrm>
              <a:off x="9200" y="10490"/>
              <a:ext cx="2080"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Volume</a:t>
              </a: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11" name="Text Box 2"/>
          <p:cNvSpPr txBox="1">
            <a:spLocks noChangeArrowheads="1"/>
          </p:cNvSpPr>
          <p:nvPr/>
        </p:nvSpPr>
        <p:spPr bwMode="auto">
          <a:xfrm>
            <a:off x="3356513" y="3289066"/>
            <a:ext cx="1484313" cy="1633538"/>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Light" panose="020F0302020204030204" pitchFamily="34" charset="0"/>
                <a:ea typeface="Times New Roman" panose="02020603050405020304" pitchFamily="18" charset="0"/>
              </a:rPr>
              <a:t>Replace with your phone’s image here. Move the arrows accordingly.</a:t>
            </a: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nvGrpSpPr>
          <p:cNvPr id="12" name="Group 15"/>
          <p:cNvGrpSpPr>
            <a:grpSpLocks/>
          </p:cNvGrpSpPr>
          <p:nvPr/>
        </p:nvGrpSpPr>
        <p:grpSpPr bwMode="auto">
          <a:xfrm>
            <a:off x="3886200" y="8080935"/>
            <a:ext cx="762000" cy="349250"/>
            <a:chOff x="8873" y="5182"/>
            <a:chExt cx="2107" cy="964"/>
          </a:xfrm>
        </p:grpSpPr>
        <p:sp>
          <p:nvSpPr>
            <p:cNvPr id="13" name="Elbow Connector 29"/>
            <p:cNvSpPr>
              <a:spLocks noChangeShapeType="1"/>
            </p:cNvSpPr>
            <p:nvPr/>
          </p:nvSpPr>
          <p:spPr bwMode="auto">
            <a:xfrm rot="10800000">
              <a:off x="8873" y="5182"/>
              <a:ext cx="1175" cy="292"/>
            </a:xfrm>
            <a:prstGeom prst="bentConnector3">
              <a:avLst>
                <a:gd name="adj1" fmla="val 0"/>
              </a:avLst>
            </a:prstGeom>
            <a:noFill/>
            <a:ln w="25400">
              <a:solidFill>
                <a:srgbClr val="5B9BD5"/>
              </a:solidFill>
              <a:miter lim="800000"/>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 name="TextBox 4"/>
            <p:cNvSpPr txBox="1">
              <a:spLocks noChangeArrowheads="1"/>
            </p:cNvSpPr>
            <p:nvPr/>
          </p:nvSpPr>
          <p:spPr bwMode="auto">
            <a:xfrm>
              <a:off x="9084" y="5393"/>
              <a:ext cx="1896"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Power</a:t>
              </a: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grpSp>
        <p:nvGrpSpPr>
          <p:cNvPr id="15" name="Group 6"/>
          <p:cNvGrpSpPr>
            <a:grpSpLocks/>
          </p:cNvGrpSpPr>
          <p:nvPr/>
        </p:nvGrpSpPr>
        <p:grpSpPr bwMode="auto">
          <a:xfrm>
            <a:off x="319088" y="7690410"/>
            <a:ext cx="771525" cy="1177925"/>
            <a:chOff x="3176" y="12354"/>
            <a:chExt cx="2130" cy="3254"/>
          </a:xfrm>
        </p:grpSpPr>
        <p:sp>
          <p:nvSpPr>
            <p:cNvPr id="16" name="Elbow Connector 57"/>
            <p:cNvSpPr>
              <a:spLocks noChangeShapeType="1"/>
            </p:cNvSpPr>
            <p:nvPr/>
          </p:nvSpPr>
          <p:spPr bwMode="auto">
            <a:xfrm rot="5400000" flipH="1" flipV="1">
              <a:off x="3640" y="12687"/>
              <a:ext cx="2000" cy="1333"/>
            </a:xfrm>
            <a:prstGeom prst="bentConnector3">
              <a:avLst>
                <a:gd name="adj1" fmla="val 50000"/>
              </a:avLst>
            </a:prstGeom>
            <a:noFill/>
            <a:ln w="25400">
              <a:solidFill>
                <a:srgbClr val="5B9BD5"/>
              </a:solidFill>
              <a:miter lim="800000"/>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7" name="TextBox 4"/>
            <p:cNvSpPr txBox="1">
              <a:spLocks noChangeArrowheads="1"/>
            </p:cNvSpPr>
            <p:nvPr/>
          </p:nvSpPr>
          <p:spPr bwMode="auto">
            <a:xfrm>
              <a:off x="3176" y="14355"/>
              <a:ext cx="1630"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Menu Key</a:t>
              </a: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grpSp>
        <p:nvGrpSpPr>
          <p:cNvPr id="18" name="Group 12"/>
          <p:cNvGrpSpPr>
            <a:grpSpLocks/>
          </p:cNvGrpSpPr>
          <p:nvPr/>
        </p:nvGrpSpPr>
        <p:grpSpPr bwMode="auto">
          <a:xfrm>
            <a:off x="5092700" y="7874560"/>
            <a:ext cx="654050" cy="995363"/>
            <a:chOff x="8741" y="12643"/>
            <a:chExt cx="1807" cy="2751"/>
          </a:xfrm>
        </p:grpSpPr>
        <p:sp>
          <p:nvSpPr>
            <p:cNvPr id="19" name="TextBox 13"/>
            <p:cNvSpPr txBox="1">
              <a:spLocks noChangeArrowheads="1"/>
            </p:cNvSpPr>
            <p:nvPr/>
          </p:nvSpPr>
          <p:spPr bwMode="auto">
            <a:xfrm>
              <a:off x="8741" y="14140"/>
              <a:ext cx="1807"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Home key</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 name="Curved Connector 15"/>
            <p:cNvSpPr>
              <a:spLocks noChangeShapeType="1"/>
            </p:cNvSpPr>
            <p:nvPr/>
          </p:nvSpPr>
          <p:spPr bwMode="auto">
            <a:xfrm rot="5400000" flipH="1">
              <a:off x="8919" y="13356"/>
              <a:ext cx="1497" cy="71"/>
            </a:xfrm>
            <a:prstGeom prst="bentConnector3">
              <a:avLst>
                <a:gd name="adj1" fmla="val 49968"/>
              </a:avLst>
            </a:prstGeom>
            <a:noFill/>
            <a:ln w="25400">
              <a:solidFill>
                <a:srgbClr val="5B9BD5"/>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grpSp>
      <p:grpSp>
        <p:nvGrpSpPr>
          <p:cNvPr id="21" name="Group 9"/>
          <p:cNvGrpSpPr>
            <a:grpSpLocks/>
          </p:cNvGrpSpPr>
          <p:nvPr/>
        </p:nvGrpSpPr>
        <p:grpSpPr bwMode="auto">
          <a:xfrm>
            <a:off x="1457325" y="8003148"/>
            <a:ext cx="995363" cy="692150"/>
            <a:chOff x="3640" y="12967"/>
            <a:chExt cx="1567" cy="1089"/>
          </a:xfrm>
        </p:grpSpPr>
        <p:sp>
          <p:nvSpPr>
            <p:cNvPr id="22" name="Up Arrow 54"/>
            <p:cNvSpPr>
              <a:spLocks noChangeArrowheads="1"/>
            </p:cNvSpPr>
            <p:nvPr/>
          </p:nvSpPr>
          <p:spPr bwMode="auto">
            <a:xfrm>
              <a:off x="4293" y="13387"/>
              <a:ext cx="288" cy="669"/>
            </a:xfrm>
            <a:prstGeom prst="upArrow">
              <a:avLst>
                <a:gd name="adj1" fmla="val 50000"/>
                <a:gd name="adj2" fmla="val 50029"/>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vert="horz" wrap="square" lIns="91440" tIns="45720" rIns="91440" bIns="45720" numCol="1" anchor="ctr" anchorCtr="0" compatLnSpc="1">
              <a:prstTxWarp prst="textNoShape">
                <a:avLst/>
              </a:prstTxWarp>
            </a:bodyPr>
            <a:lstStyle/>
            <a:p>
              <a:endParaRPr lang="fr-CA"/>
            </a:p>
          </p:txBody>
        </p:sp>
        <p:sp>
          <p:nvSpPr>
            <p:cNvPr id="23" name="TextBox 4"/>
            <p:cNvSpPr txBox="1">
              <a:spLocks noChangeArrowheads="1"/>
            </p:cNvSpPr>
            <p:nvPr/>
          </p:nvSpPr>
          <p:spPr bwMode="auto">
            <a:xfrm>
              <a:off x="3640" y="12967"/>
              <a:ext cx="1567"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To charge</a:t>
              </a: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25" name="Rectangle 24"/>
          <p:cNvSpPr>
            <a:spLocks noChangeArrowheads="1"/>
          </p:cNvSpPr>
          <p:nvPr/>
        </p:nvSpPr>
        <p:spPr bwMode="auto">
          <a:xfrm>
            <a:off x="0" y="410583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025650" algn="l"/>
                <a:tab pos="2363788" algn="l"/>
              </a:tabLst>
              <a:defRPr>
                <a:solidFill>
                  <a:schemeClr val="tx1"/>
                </a:solidFill>
                <a:latin typeface="Arial" panose="020B0604020202020204" pitchFamily="34" charset="0"/>
              </a:defRPr>
            </a:lvl1pPr>
            <a:lvl2pPr eaLnBrk="0" fontAlgn="base" hangingPunct="0">
              <a:spcBef>
                <a:spcPct val="0"/>
              </a:spcBef>
              <a:spcAft>
                <a:spcPct val="0"/>
              </a:spcAft>
              <a:tabLst>
                <a:tab pos="2025650" algn="l"/>
                <a:tab pos="2363788" algn="l"/>
              </a:tabLst>
              <a:defRPr>
                <a:solidFill>
                  <a:schemeClr val="tx1"/>
                </a:solidFill>
                <a:latin typeface="Arial" panose="020B0604020202020204" pitchFamily="34" charset="0"/>
              </a:defRPr>
            </a:lvl2pPr>
            <a:lvl3pPr eaLnBrk="0" fontAlgn="base" hangingPunct="0">
              <a:spcBef>
                <a:spcPct val="0"/>
              </a:spcBef>
              <a:spcAft>
                <a:spcPct val="0"/>
              </a:spcAft>
              <a:tabLst>
                <a:tab pos="2025650" algn="l"/>
                <a:tab pos="2363788" algn="l"/>
              </a:tabLst>
              <a:defRPr>
                <a:solidFill>
                  <a:schemeClr val="tx1"/>
                </a:solidFill>
                <a:latin typeface="Arial" panose="020B0604020202020204" pitchFamily="34" charset="0"/>
              </a:defRPr>
            </a:lvl3pPr>
            <a:lvl4pPr eaLnBrk="0" fontAlgn="base" hangingPunct="0">
              <a:spcBef>
                <a:spcPct val="0"/>
              </a:spcBef>
              <a:spcAft>
                <a:spcPct val="0"/>
              </a:spcAft>
              <a:tabLst>
                <a:tab pos="2025650" algn="l"/>
                <a:tab pos="2363788" algn="l"/>
              </a:tabLst>
              <a:defRPr>
                <a:solidFill>
                  <a:schemeClr val="tx1"/>
                </a:solidFill>
                <a:latin typeface="Arial" panose="020B0604020202020204" pitchFamily="34" charset="0"/>
              </a:defRPr>
            </a:lvl4pPr>
            <a:lvl5pPr eaLnBrk="0" fontAlgn="base" hangingPunct="0">
              <a:spcBef>
                <a:spcPct val="0"/>
              </a:spcBef>
              <a:spcAft>
                <a:spcPct val="0"/>
              </a:spcAft>
              <a:tabLst>
                <a:tab pos="2025650" algn="l"/>
                <a:tab pos="2363788" algn="l"/>
              </a:tabLst>
              <a:defRPr>
                <a:solidFill>
                  <a:schemeClr val="tx1"/>
                </a:solidFill>
                <a:latin typeface="Arial" panose="020B0604020202020204" pitchFamily="34" charset="0"/>
              </a:defRPr>
            </a:lvl5pPr>
            <a:lvl6pPr eaLnBrk="0" fontAlgn="base" hangingPunct="0">
              <a:spcBef>
                <a:spcPct val="0"/>
              </a:spcBef>
              <a:spcAft>
                <a:spcPct val="0"/>
              </a:spcAft>
              <a:tabLst>
                <a:tab pos="2025650" algn="l"/>
                <a:tab pos="2363788" algn="l"/>
              </a:tabLst>
              <a:defRPr>
                <a:solidFill>
                  <a:schemeClr val="tx1"/>
                </a:solidFill>
                <a:latin typeface="Arial" panose="020B0604020202020204" pitchFamily="34" charset="0"/>
              </a:defRPr>
            </a:lvl6pPr>
            <a:lvl7pPr eaLnBrk="0" fontAlgn="base" hangingPunct="0">
              <a:spcBef>
                <a:spcPct val="0"/>
              </a:spcBef>
              <a:spcAft>
                <a:spcPct val="0"/>
              </a:spcAft>
              <a:tabLst>
                <a:tab pos="2025650" algn="l"/>
                <a:tab pos="2363788" algn="l"/>
              </a:tabLst>
              <a:defRPr>
                <a:solidFill>
                  <a:schemeClr val="tx1"/>
                </a:solidFill>
                <a:latin typeface="Arial" panose="020B0604020202020204" pitchFamily="34" charset="0"/>
              </a:defRPr>
            </a:lvl7pPr>
            <a:lvl8pPr eaLnBrk="0" fontAlgn="base" hangingPunct="0">
              <a:spcBef>
                <a:spcPct val="0"/>
              </a:spcBef>
              <a:spcAft>
                <a:spcPct val="0"/>
              </a:spcAft>
              <a:tabLst>
                <a:tab pos="2025650" algn="l"/>
                <a:tab pos="2363788" algn="l"/>
              </a:tabLst>
              <a:defRPr>
                <a:solidFill>
                  <a:schemeClr val="tx1"/>
                </a:solidFill>
                <a:latin typeface="Arial" panose="020B0604020202020204" pitchFamily="34" charset="0"/>
              </a:defRPr>
            </a:lvl8pPr>
            <a:lvl9pPr eaLnBrk="0" fontAlgn="base" hangingPunct="0">
              <a:spcBef>
                <a:spcPct val="0"/>
              </a:spcBef>
              <a:spcAft>
                <a:spcPct val="0"/>
              </a:spcAft>
              <a:tabLst>
                <a:tab pos="2025650" algn="l"/>
                <a:tab pos="23637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025650" algn="l"/>
                <a:tab pos="2363788" algn="l"/>
              </a:tabLst>
            </a:pPr>
            <a:endParaRPr kumimoji="0" lang="en-US" sz="800" b="0" i="1" u="none" strike="noStrike" cap="none" normalizeH="0" baseline="0" smtClean="0">
              <a:ln>
                <a:noFill/>
              </a:ln>
              <a:solidFill>
                <a:srgbClr val="6E7A89"/>
              </a:solidFill>
              <a:effectLst/>
              <a:latin typeface="Helvetica Neue Light" charset="0"/>
              <a:ea typeface="ヒラギノ角ゴ Pro W3"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025650" algn="l"/>
                <a:tab pos="2363788" algn="l"/>
              </a:tabLst>
            </a:pPr>
            <a:r>
              <a:rPr kumimoji="0" lang="en-US" sz="800" b="0" i="1" u="none" strike="noStrike" cap="none" normalizeH="0" baseline="0" smtClean="0">
                <a:ln>
                  <a:noFill/>
                </a:ln>
                <a:solidFill>
                  <a:srgbClr val="6E7A89"/>
                </a:solidFill>
                <a:effectLst/>
                <a:latin typeface="Helvetica Neue Light" charset="0"/>
                <a:ea typeface="ヒラギノ角ゴ Pro W3" charset="0"/>
                <a:cs typeface="Times New Roman" panose="02020603050405020304" pitchFamily="18" charset="0"/>
              </a:rPr>
              <a:t>	</a:t>
            </a:r>
            <a:endParaRPr kumimoji="0" lang="fr-CA" sz="1200" b="0"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025650" algn="l"/>
                <a:tab pos="2363788" algn="l"/>
              </a:tabLst>
            </a:pPr>
            <a:endParaRPr kumimoji="0" lang="fr-CA" sz="1800" b="0" i="0" u="none" strike="noStrike" cap="none" normalizeH="0" baseline="0" smtClean="0">
              <a:ln>
                <a:noFill/>
              </a:ln>
              <a:solidFill>
                <a:schemeClr val="tx1"/>
              </a:solidFill>
              <a:effectLst/>
              <a:latin typeface="Arial" panose="020B0604020202020204" pitchFamily="34" charset="0"/>
            </a:endParaRPr>
          </a:p>
        </p:txBody>
      </p:sp>
      <p:sp>
        <p:nvSpPr>
          <p:cNvPr id="26" name="Rectangle 31"/>
          <p:cNvSpPr>
            <a:spLocks noChangeArrowheads="1"/>
          </p:cNvSpPr>
          <p:nvPr/>
        </p:nvSpPr>
        <p:spPr bwMode="auto">
          <a:xfrm>
            <a:off x="0" y="410583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7"/>
          <p:cNvSpPr/>
          <p:nvPr/>
        </p:nvSpPr>
        <p:spPr>
          <a:xfrm>
            <a:off x="0" y="20247"/>
            <a:ext cx="5300134"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Your Phone’s Keys</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24" name="Slide Number Placeholder 23"/>
          <p:cNvSpPr>
            <a:spLocks noGrp="1"/>
          </p:cNvSpPr>
          <p:nvPr>
            <p:ph type="sldNum" sz="quarter" idx="12"/>
          </p:nvPr>
        </p:nvSpPr>
        <p:spPr/>
        <p:txBody>
          <a:bodyPr/>
          <a:lstStyle/>
          <a:p>
            <a:fld id="{45FB4997-DFB1-4D74-987C-E2A0C153D6C9}" type="slidenum">
              <a:rPr lang="fr-CA" smtClean="0"/>
              <a:t>7</a:t>
            </a:fld>
            <a:endParaRPr lang="fr-CA"/>
          </a:p>
        </p:txBody>
      </p:sp>
    </p:spTree>
    <p:extLst>
      <p:ext uri="{BB962C8B-B14F-4D97-AF65-F5344CB8AC3E}">
        <p14:creationId xmlns:p14="http://schemas.microsoft.com/office/powerpoint/2010/main" val="1650475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742267" y="6435867"/>
            <a:ext cx="2644246" cy="1208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742267" y="4749766"/>
            <a:ext cx="2644246" cy="1533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42267" y="1910138"/>
            <a:ext cx="2644246" cy="2705223"/>
          </a:xfrm>
          <a:prstGeom prst="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2"/>
              </a:solidFill>
            </a:endParaRP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pic>
        <p:nvPicPr>
          <p:cNvPr id="6148" name="Picture 4" descr="http://image.dhgate.com/albu_344856561_00/1.0x0.jpg"/>
          <p:cNvPicPr>
            <a:picLocks noChangeAspect="1" noChangeArrowheads="1"/>
          </p:cNvPicPr>
          <p:nvPr/>
        </p:nvPicPr>
        <p:blipFill rotWithShape="1">
          <a:blip r:link="rId3">
            <a:extLst>
              <a:ext uri="{28A0092B-C50C-407E-A947-70E740481C1C}">
                <a14:useLocalDpi xmlns:a14="http://schemas.microsoft.com/office/drawing/2010/main" val="0"/>
              </a:ext>
            </a:extLst>
          </a:blip>
          <a:srcRect l="30561" r="10899"/>
          <a:stretch/>
        </p:blipFill>
        <p:spPr bwMode="auto">
          <a:xfrm>
            <a:off x="204790" y="1501699"/>
            <a:ext cx="3177553"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ame 5"/>
          <p:cNvSpPr>
            <a:spLocks/>
          </p:cNvSpPr>
          <p:nvPr/>
        </p:nvSpPr>
        <p:spPr bwMode="auto">
          <a:xfrm>
            <a:off x="2153388" y="2089730"/>
            <a:ext cx="1262063" cy="469900"/>
          </a:xfrm>
          <a:custGeom>
            <a:avLst/>
            <a:gdLst>
              <a:gd name="T0" fmla="*/ 0 w 949325"/>
              <a:gd name="T1" fmla="*/ 0 h 322263"/>
              <a:gd name="T2" fmla="*/ 949325 w 949325"/>
              <a:gd name="T3" fmla="*/ 0 h 322263"/>
              <a:gd name="T4" fmla="*/ 949325 w 949325"/>
              <a:gd name="T5" fmla="*/ 322263 h 322263"/>
              <a:gd name="T6" fmla="*/ 0 w 949325"/>
              <a:gd name="T7" fmla="*/ 322263 h 322263"/>
              <a:gd name="T8" fmla="*/ 0 w 949325"/>
              <a:gd name="T9" fmla="*/ 0 h 322263"/>
              <a:gd name="T10" fmla="*/ 40283 w 949325"/>
              <a:gd name="T11" fmla="*/ 40283 h 322263"/>
              <a:gd name="T12" fmla="*/ 40283 w 949325"/>
              <a:gd name="T13" fmla="*/ 281980 h 322263"/>
              <a:gd name="T14" fmla="*/ 909042 w 949325"/>
              <a:gd name="T15" fmla="*/ 281980 h 322263"/>
              <a:gd name="T16" fmla="*/ 909042 w 949325"/>
              <a:gd name="T17" fmla="*/ 40283 h 322263"/>
              <a:gd name="T18" fmla="*/ 40283 w 949325"/>
              <a:gd name="T19" fmla="*/ 40283 h 322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9325" h="322263">
                <a:moveTo>
                  <a:pt x="0" y="0"/>
                </a:moveTo>
                <a:lnTo>
                  <a:pt x="949325" y="0"/>
                </a:lnTo>
                <a:lnTo>
                  <a:pt x="949325" y="322263"/>
                </a:lnTo>
                <a:lnTo>
                  <a:pt x="0" y="322263"/>
                </a:lnTo>
                <a:lnTo>
                  <a:pt x="0" y="0"/>
                </a:lnTo>
                <a:close/>
                <a:moveTo>
                  <a:pt x="40283" y="40283"/>
                </a:moveTo>
                <a:lnTo>
                  <a:pt x="40283" y="281980"/>
                </a:lnTo>
                <a:lnTo>
                  <a:pt x="909042" y="281980"/>
                </a:lnTo>
                <a:lnTo>
                  <a:pt x="909042" y="40283"/>
                </a:lnTo>
                <a:lnTo>
                  <a:pt x="40283" y="40283"/>
                </a:lnTo>
                <a:close/>
              </a:path>
            </a:pathLst>
          </a:custGeom>
          <a:solidFill>
            <a:srgbClr val="C0504D"/>
          </a:solidFill>
          <a:ln w="9525" cap="flat" cmpd="sng">
            <a:solidFill>
              <a:srgbClr val="FF0000"/>
            </a:solidFill>
            <a:prstDash val="solid"/>
            <a:round/>
            <a:headEnd/>
            <a:tailEnd/>
          </a:ln>
          <a:effectLst>
            <a:outerShdw blurRad="40000" dist="23000" dir="5400000" rotWithShape="0">
              <a:srgbClr val="000000">
                <a:alpha val="34998"/>
              </a:srgbClr>
            </a:outerShdw>
          </a:effectLst>
        </p:spPr>
        <p:txBody>
          <a:bodyPr vert="horz" wrap="square" lIns="91440" tIns="45720" rIns="91440" bIns="45720" numCol="1" anchor="ctr" anchorCtr="0" compatLnSpc="1">
            <a:prstTxWarp prst="textNoShape">
              <a:avLst/>
            </a:prstTxWarp>
          </a:bodyPr>
          <a:lstStyle/>
          <a:p>
            <a:endParaRPr lang="fr-CA"/>
          </a:p>
        </p:txBody>
      </p:sp>
      <p:sp>
        <p:nvSpPr>
          <p:cNvPr id="4" name="Text Box 2"/>
          <p:cNvSpPr txBox="1">
            <a:spLocks noChangeArrowheads="1"/>
          </p:cNvSpPr>
          <p:nvPr/>
        </p:nvSpPr>
        <p:spPr bwMode="auto">
          <a:xfrm>
            <a:off x="1081088" y="4615361"/>
            <a:ext cx="1484312" cy="1633537"/>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sz="1100" b="0" i="0" u="none" strike="noStrike" cap="none" normalizeH="0" baseline="0" smtClean="0">
                <a:ln>
                  <a:noFill/>
                </a:ln>
                <a:solidFill>
                  <a:schemeClr val="tx1"/>
                </a:solidFill>
                <a:effectLst/>
                <a:latin typeface="Calibri Light" panose="020F0302020204030204" pitchFamily="34" charset="0"/>
                <a:ea typeface="Arial" panose="020B0604020202020204" pitchFamily="34" charset="0"/>
              </a:rPr>
              <a:t>Replace with your phone’s image here. </a:t>
            </a:r>
            <a:r>
              <a:rPr kumimoji="0" lang="fr-CA" sz="1100" b="0"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Move the </a:t>
            </a:r>
            <a:r>
              <a:rPr kumimoji="0" lang="fr-CA" sz="1100" b="0" i="0" u="none" strike="noStrike" cap="none" normalizeH="0" baseline="0" dirty="0" err="1" smtClean="0">
                <a:ln>
                  <a:noFill/>
                </a:ln>
                <a:solidFill>
                  <a:schemeClr val="tx1"/>
                </a:solidFill>
                <a:effectLst/>
                <a:latin typeface="Calibri Light" panose="020F0302020204030204" pitchFamily="34" charset="0"/>
                <a:ea typeface="Arial" panose="020B0604020202020204" pitchFamily="34" charset="0"/>
              </a:rPr>
              <a:t>red</a:t>
            </a:r>
            <a:r>
              <a:rPr kumimoji="0" lang="fr-CA" sz="1100" b="0"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 box </a:t>
            </a:r>
            <a:r>
              <a:rPr kumimoji="0" lang="fr-CA" sz="1100" b="0" i="0" u="none" strike="noStrike" cap="none" normalizeH="0" baseline="0" dirty="0" err="1" smtClean="0">
                <a:ln>
                  <a:noFill/>
                </a:ln>
                <a:solidFill>
                  <a:schemeClr val="tx1"/>
                </a:solidFill>
                <a:effectLst/>
                <a:latin typeface="Calibri Light" panose="020F0302020204030204" pitchFamily="34" charset="0"/>
                <a:ea typeface="Arial" panose="020B0604020202020204" pitchFamily="34" charset="0"/>
              </a:rPr>
              <a:t>accordingly</a:t>
            </a:r>
            <a:r>
              <a:rPr kumimoji="0" lang="fr-CA" sz="1100" b="0"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grpSp>
        <p:nvGrpSpPr>
          <p:cNvPr id="13" name="Group 17"/>
          <p:cNvGrpSpPr>
            <a:grpSpLocks/>
          </p:cNvGrpSpPr>
          <p:nvPr/>
        </p:nvGrpSpPr>
        <p:grpSpPr bwMode="auto">
          <a:xfrm>
            <a:off x="707230" y="6897338"/>
            <a:ext cx="2454275" cy="1082675"/>
            <a:chOff x="1788" y="13457"/>
            <a:chExt cx="3865" cy="1705"/>
          </a:xfrm>
        </p:grpSpPr>
        <p:sp>
          <p:nvSpPr>
            <p:cNvPr id="14" name="Rounded Rectangle 13"/>
            <p:cNvSpPr>
              <a:spLocks noChangeArrowheads="1"/>
            </p:cNvSpPr>
            <p:nvPr/>
          </p:nvSpPr>
          <p:spPr bwMode="auto">
            <a:xfrm>
              <a:off x="1788" y="14375"/>
              <a:ext cx="3865" cy="787"/>
            </a:xfrm>
            <a:prstGeom prst="roundRect">
              <a:avLst>
                <a:gd name="adj" fmla="val 16667"/>
              </a:avLst>
            </a:prstGeom>
            <a:solidFill>
              <a:srgbClr val="FFFFFF"/>
            </a:solidFill>
            <a:ln w="19050" algn="ctr">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CA" sz="2000" b="1" i="0" u="none" strike="noStrike" cap="none" normalizeH="0" baseline="0" dirty="0" smtClean="0">
                  <a:ln>
                    <a:noFill/>
                  </a:ln>
                  <a:solidFill>
                    <a:srgbClr val="5B9BD5"/>
                  </a:solidFill>
                  <a:effectLst/>
                  <a:latin typeface="Calibri Light" panose="020F0302020204030204" pitchFamily="34" charset="0"/>
                  <a:ea typeface="Arial" panose="020B0604020202020204" pitchFamily="34" charset="0"/>
                </a:rPr>
                <a:t>Plug in Charger </a:t>
              </a:r>
              <a:r>
                <a:rPr kumimoji="0" lang="en-US" sz="2000" b="1" i="0" u="none" strike="noStrike" cap="none" normalizeH="0" baseline="0" dirty="0" smtClean="0">
                  <a:ln>
                    <a:noFill/>
                  </a:ln>
                  <a:solidFill>
                    <a:srgbClr val="5B9BD5"/>
                  </a:solidFill>
                  <a:effectLst/>
                  <a:latin typeface="Calibri Light" panose="020F0302020204030204" pitchFamily="34" charset="0"/>
                  <a:ea typeface="Arial" panose="020B0604020202020204" pitchFamily="34" charset="0"/>
                </a:rPr>
                <a:t>Here</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Up Arrow 19"/>
            <p:cNvSpPr>
              <a:spLocks noChangeArrowheads="1"/>
            </p:cNvSpPr>
            <p:nvPr/>
          </p:nvSpPr>
          <p:spPr bwMode="auto">
            <a:xfrm>
              <a:off x="3453" y="13457"/>
              <a:ext cx="415" cy="853"/>
            </a:xfrm>
            <a:prstGeom prst="upArrow">
              <a:avLst>
                <a:gd name="adj1" fmla="val 50000"/>
                <a:gd name="adj2" fmla="val 50025"/>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vert="horz" wrap="square" lIns="91440" tIns="45720" rIns="91440" bIns="45720" numCol="1" anchor="ctr" anchorCtr="0" compatLnSpc="1">
              <a:prstTxWarp prst="textNoShape">
                <a:avLst/>
              </a:prstTxWarp>
            </a:bodyPr>
            <a:lstStyle/>
            <a:p>
              <a:endParaRPr lang="fr-CA"/>
            </a:p>
          </p:txBody>
        </p:sp>
      </p:grpSp>
      <p:grpSp>
        <p:nvGrpSpPr>
          <p:cNvPr id="20" name="Group 19"/>
          <p:cNvGrpSpPr/>
          <p:nvPr/>
        </p:nvGrpSpPr>
        <p:grpSpPr>
          <a:xfrm>
            <a:off x="3417358" y="4902393"/>
            <a:ext cx="3454400" cy="1074515"/>
            <a:chOff x="3444252" y="2214671"/>
            <a:chExt cx="3454400" cy="1074515"/>
          </a:xfrm>
          <a:noFill/>
        </p:grpSpPr>
        <p:sp>
          <p:nvSpPr>
            <p:cNvPr id="5" name="TextBox 15"/>
            <p:cNvSpPr txBox="1">
              <a:spLocks noChangeArrowheads="1"/>
            </p:cNvSpPr>
            <p:nvPr/>
          </p:nvSpPr>
          <p:spPr bwMode="auto">
            <a:xfrm>
              <a:off x="3444252" y="2214671"/>
              <a:ext cx="3454400"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mj-lt"/>
                  <a:ea typeface="MS PGothic" panose="020B0600070205080204" pitchFamily="34" charset="-128"/>
                </a:rPr>
                <a:t>Battery is Fully Charged</a:t>
              </a:r>
              <a:endParaRPr kumimoji="0" lang="fr-FR" sz="1800" b="1" i="0" u="none" strike="noStrike" cap="none" normalizeH="0" baseline="0" dirty="0" smtClean="0">
                <a:ln>
                  <a:noFill/>
                </a:ln>
                <a:solidFill>
                  <a:schemeClr val="accent1"/>
                </a:solidFill>
                <a:effectLst/>
                <a:latin typeface="+mj-lt"/>
              </a:endParaRP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57083" t="80084" r="11528" b="15186"/>
            <a:stretch/>
          </p:blipFill>
          <p:spPr>
            <a:xfrm>
              <a:off x="3931573" y="2761202"/>
              <a:ext cx="2335777" cy="527984"/>
            </a:xfrm>
            <a:prstGeom prst="rect">
              <a:avLst/>
            </a:prstGeom>
            <a:grpFill/>
          </p:spPr>
        </p:pic>
        <p:sp>
          <p:nvSpPr>
            <p:cNvPr id="18" name="Donut 9"/>
            <p:cNvSpPr>
              <a:spLocks/>
            </p:cNvSpPr>
            <p:nvPr/>
          </p:nvSpPr>
          <p:spPr bwMode="auto">
            <a:xfrm>
              <a:off x="5437037" y="2712999"/>
              <a:ext cx="623887" cy="558800"/>
            </a:xfrm>
            <a:custGeom>
              <a:avLst/>
              <a:gdLst>
                <a:gd name="T0" fmla="*/ 0 w 623888"/>
                <a:gd name="T1" fmla="*/ 279400 h 558800"/>
                <a:gd name="T2" fmla="*/ 311944 w 623888"/>
                <a:gd name="T3" fmla="*/ 0 h 558800"/>
                <a:gd name="T4" fmla="*/ 623888 w 623888"/>
                <a:gd name="T5" fmla="*/ 279400 h 558800"/>
                <a:gd name="T6" fmla="*/ 311944 w 623888"/>
                <a:gd name="T7" fmla="*/ 558800 h 558800"/>
                <a:gd name="T8" fmla="*/ 0 w 623888"/>
                <a:gd name="T9" fmla="*/ 279400 h 558800"/>
                <a:gd name="T10" fmla="*/ 11137 w 623888"/>
                <a:gd name="T11" fmla="*/ 279400 h 558800"/>
                <a:gd name="T12" fmla="*/ 311944 w 623888"/>
                <a:gd name="T13" fmla="*/ 547663 h 558800"/>
                <a:gd name="T14" fmla="*/ 612751 w 623888"/>
                <a:gd name="T15" fmla="*/ 279400 h 558800"/>
                <a:gd name="T16" fmla="*/ 311944 w 623888"/>
                <a:gd name="T17" fmla="*/ 11137 h 558800"/>
                <a:gd name="T18" fmla="*/ 11137 w 623888"/>
                <a:gd name="T19" fmla="*/ 279400 h 558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3888" h="558800">
                  <a:moveTo>
                    <a:pt x="0" y="279400"/>
                  </a:moveTo>
                  <a:cubicBezTo>
                    <a:pt x="0" y="125092"/>
                    <a:pt x="139662" y="0"/>
                    <a:pt x="311944" y="0"/>
                  </a:cubicBezTo>
                  <a:cubicBezTo>
                    <a:pt x="484226" y="0"/>
                    <a:pt x="623888" y="125092"/>
                    <a:pt x="623888" y="279400"/>
                  </a:cubicBezTo>
                  <a:cubicBezTo>
                    <a:pt x="623888" y="433708"/>
                    <a:pt x="484226" y="558800"/>
                    <a:pt x="311944" y="558800"/>
                  </a:cubicBezTo>
                  <a:cubicBezTo>
                    <a:pt x="139662" y="558800"/>
                    <a:pt x="0" y="433708"/>
                    <a:pt x="0" y="279400"/>
                  </a:cubicBezTo>
                  <a:close/>
                  <a:moveTo>
                    <a:pt x="11137" y="279400"/>
                  </a:moveTo>
                  <a:cubicBezTo>
                    <a:pt x="11137" y="427558"/>
                    <a:pt x="145813" y="547663"/>
                    <a:pt x="311944" y="547663"/>
                  </a:cubicBezTo>
                  <a:cubicBezTo>
                    <a:pt x="478075" y="547663"/>
                    <a:pt x="612751" y="427558"/>
                    <a:pt x="612751" y="279400"/>
                  </a:cubicBezTo>
                  <a:cubicBezTo>
                    <a:pt x="612751" y="131242"/>
                    <a:pt x="478075" y="11137"/>
                    <a:pt x="311944" y="11137"/>
                  </a:cubicBezTo>
                  <a:cubicBezTo>
                    <a:pt x="145813" y="11137"/>
                    <a:pt x="11137" y="131242"/>
                    <a:pt x="11137" y="279400"/>
                  </a:cubicBezTo>
                  <a:close/>
                </a:path>
              </a:pathLst>
            </a:custGeom>
            <a:grpFill/>
            <a:ln w="9525" cap="flat" cmpd="sng">
              <a:solidFill>
                <a:srgbClr val="ED7D31"/>
              </a:solidFill>
              <a:prstDash val="solid"/>
              <a:round/>
              <a:headEnd/>
              <a:tailEnd/>
            </a:ln>
            <a:effectLst>
              <a:outerShdw blurRad="40000" dist="23000" dir="5400000" rotWithShape="0">
                <a:srgbClr val="000000">
                  <a:alpha val="34998"/>
                </a:srgbClr>
              </a:outerShdw>
            </a:effectLst>
          </p:spPr>
          <p:txBody>
            <a:bodyPr vert="horz" wrap="square" lIns="91440" tIns="45720" rIns="91440" bIns="45720" numCol="1" anchor="ctr" anchorCtr="0" compatLnSpc="1">
              <a:prstTxWarp prst="textNoShape">
                <a:avLst/>
              </a:prstTxWarp>
            </a:bodyPr>
            <a:lstStyle/>
            <a:p>
              <a:endParaRPr lang="fr-CA"/>
            </a:p>
          </p:txBody>
        </p:sp>
      </p:grpSp>
      <p:grpSp>
        <p:nvGrpSpPr>
          <p:cNvPr id="2" name="Group 1"/>
          <p:cNvGrpSpPr/>
          <p:nvPr/>
        </p:nvGrpSpPr>
        <p:grpSpPr>
          <a:xfrm>
            <a:off x="3382343" y="1910138"/>
            <a:ext cx="3335338" cy="2488508"/>
            <a:chOff x="3375455" y="3499116"/>
            <a:chExt cx="3335338" cy="2488508"/>
          </a:xfrm>
        </p:grpSpPr>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31667" b="36481"/>
            <a:stretch/>
          </p:blipFill>
          <p:spPr>
            <a:xfrm>
              <a:off x="3954739" y="4758806"/>
              <a:ext cx="2260499" cy="1228818"/>
            </a:xfrm>
            <a:prstGeom prst="rect">
              <a:avLst/>
            </a:prstGeom>
          </p:spPr>
        </p:pic>
        <p:sp>
          <p:nvSpPr>
            <p:cNvPr id="7" name="TextBox 16"/>
            <p:cNvSpPr txBox="1">
              <a:spLocks noChangeArrowheads="1"/>
            </p:cNvSpPr>
            <p:nvPr/>
          </p:nvSpPr>
          <p:spPr bwMode="auto">
            <a:xfrm>
              <a:off x="3375455" y="3499116"/>
              <a:ext cx="3335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mj-lt"/>
                  <a:ea typeface="MS PGothic" panose="020B0600070205080204" pitchFamily="34" charset="-128"/>
                </a:rPr>
                <a:t>Battery Needs Charging</a:t>
              </a:r>
              <a:endParaRPr kumimoji="0" lang="fr-FR" sz="1800" b="1" i="0" u="none" strike="noStrike" cap="none" normalizeH="0" baseline="0" dirty="0" smtClean="0">
                <a:ln>
                  <a:noFill/>
                </a:ln>
                <a:solidFill>
                  <a:schemeClr val="accent1"/>
                </a:solidFill>
                <a:effectLst/>
                <a:latin typeface="+mj-lt"/>
              </a:endParaRPr>
            </a:p>
          </p:txBody>
        </p:sp>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72346" t="95186" r="-1105" b="-723"/>
            <a:stretch/>
          </p:blipFill>
          <p:spPr>
            <a:xfrm>
              <a:off x="4070782" y="4017249"/>
              <a:ext cx="2028415" cy="666619"/>
            </a:xfrm>
            <a:prstGeom prst="rect">
              <a:avLst/>
            </a:prstGeom>
          </p:spPr>
        </p:pic>
      </p:grpSp>
      <p:sp>
        <p:nvSpPr>
          <p:cNvPr id="25" name="Donut 9"/>
          <p:cNvSpPr>
            <a:spLocks/>
          </p:cNvSpPr>
          <p:nvPr/>
        </p:nvSpPr>
        <p:spPr bwMode="auto">
          <a:xfrm>
            <a:off x="5584229" y="2436288"/>
            <a:ext cx="623887" cy="558800"/>
          </a:xfrm>
          <a:custGeom>
            <a:avLst/>
            <a:gdLst>
              <a:gd name="T0" fmla="*/ 0 w 623888"/>
              <a:gd name="T1" fmla="*/ 279400 h 558800"/>
              <a:gd name="T2" fmla="*/ 311944 w 623888"/>
              <a:gd name="T3" fmla="*/ 0 h 558800"/>
              <a:gd name="T4" fmla="*/ 623888 w 623888"/>
              <a:gd name="T5" fmla="*/ 279400 h 558800"/>
              <a:gd name="T6" fmla="*/ 311944 w 623888"/>
              <a:gd name="T7" fmla="*/ 558800 h 558800"/>
              <a:gd name="T8" fmla="*/ 0 w 623888"/>
              <a:gd name="T9" fmla="*/ 279400 h 558800"/>
              <a:gd name="T10" fmla="*/ 11137 w 623888"/>
              <a:gd name="T11" fmla="*/ 279400 h 558800"/>
              <a:gd name="T12" fmla="*/ 311944 w 623888"/>
              <a:gd name="T13" fmla="*/ 547663 h 558800"/>
              <a:gd name="T14" fmla="*/ 612751 w 623888"/>
              <a:gd name="T15" fmla="*/ 279400 h 558800"/>
              <a:gd name="T16" fmla="*/ 311944 w 623888"/>
              <a:gd name="T17" fmla="*/ 11137 h 558800"/>
              <a:gd name="T18" fmla="*/ 11137 w 623888"/>
              <a:gd name="T19" fmla="*/ 279400 h 558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3888" h="558800">
                <a:moveTo>
                  <a:pt x="0" y="279400"/>
                </a:moveTo>
                <a:cubicBezTo>
                  <a:pt x="0" y="125092"/>
                  <a:pt x="139662" y="0"/>
                  <a:pt x="311944" y="0"/>
                </a:cubicBezTo>
                <a:cubicBezTo>
                  <a:pt x="484226" y="0"/>
                  <a:pt x="623888" y="125092"/>
                  <a:pt x="623888" y="279400"/>
                </a:cubicBezTo>
                <a:cubicBezTo>
                  <a:pt x="623888" y="433708"/>
                  <a:pt x="484226" y="558800"/>
                  <a:pt x="311944" y="558800"/>
                </a:cubicBezTo>
                <a:cubicBezTo>
                  <a:pt x="139662" y="558800"/>
                  <a:pt x="0" y="433708"/>
                  <a:pt x="0" y="279400"/>
                </a:cubicBezTo>
                <a:close/>
                <a:moveTo>
                  <a:pt x="11137" y="279400"/>
                </a:moveTo>
                <a:cubicBezTo>
                  <a:pt x="11137" y="427558"/>
                  <a:pt x="145813" y="547663"/>
                  <a:pt x="311944" y="547663"/>
                </a:cubicBezTo>
                <a:cubicBezTo>
                  <a:pt x="478075" y="547663"/>
                  <a:pt x="612751" y="427558"/>
                  <a:pt x="612751" y="279400"/>
                </a:cubicBezTo>
                <a:cubicBezTo>
                  <a:pt x="612751" y="131242"/>
                  <a:pt x="478075" y="11137"/>
                  <a:pt x="311944" y="11137"/>
                </a:cubicBezTo>
                <a:cubicBezTo>
                  <a:pt x="145813" y="11137"/>
                  <a:pt x="11137" y="131242"/>
                  <a:pt x="11137" y="279400"/>
                </a:cubicBezTo>
                <a:close/>
              </a:path>
            </a:pathLst>
          </a:custGeom>
          <a:solidFill>
            <a:srgbClr val="ED7D31"/>
          </a:solidFill>
          <a:ln w="9525" cap="flat" cmpd="sng">
            <a:solidFill>
              <a:srgbClr val="ED7D31"/>
            </a:solidFill>
            <a:prstDash val="solid"/>
            <a:round/>
            <a:headEnd/>
            <a:tailEnd/>
          </a:ln>
          <a:effectLst>
            <a:outerShdw blurRad="40000" dist="23000" dir="5400000" rotWithShape="0">
              <a:srgbClr val="000000">
                <a:alpha val="34998"/>
              </a:srgbClr>
            </a:outerShdw>
          </a:effectLst>
        </p:spPr>
        <p:txBody>
          <a:bodyPr vert="horz" wrap="square" lIns="91440" tIns="45720" rIns="91440" bIns="45720" numCol="1" anchor="ctr" anchorCtr="0" compatLnSpc="1">
            <a:prstTxWarp prst="textNoShape">
              <a:avLst/>
            </a:prstTxWarp>
          </a:bodyPr>
          <a:lstStyle/>
          <a:p>
            <a:endParaRPr lang="fr-CA"/>
          </a:p>
        </p:txBody>
      </p:sp>
      <p:grpSp>
        <p:nvGrpSpPr>
          <p:cNvPr id="23" name="Group 22"/>
          <p:cNvGrpSpPr/>
          <p:nvPr/>
        </p:nvGrpSpPr>
        <p:grpSpPr>
          <a:xfrm>
            <a:off x="3427103" y="6517974"/>
            <a:ext cx="3386137" cy="1007190"/>
            <a:chOff x="3478383" y="7271407"/>
            <a:chExt cx="3386137" cy="1007190"/>
          </a:xfrm>
          <a:noFill/>
        </p:grpSpPr>
        <p:sp>
          <p:nvSpPr>
            <p:cNvPr id="8" name="TextBox 16"/>
            <p:cNvSpPr txBox="1">
              <a:spLocks noChangeArrowheads="1"/>
            </p:cNvSpPr>
            <p:nvPr/>
          </p:nvSpPr>
          <p:spPr bwMode="auto">
            <a:xfrm>
              <a:off x="3478383" y="7271407"/>
              <a:ext cx="3386137"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mj-lt"/>
                  <a:ea typeface="MS PGothic" panose="020B0600070205080204" pitchFamily="34" charset="-128"/>
                </a:rPr>
                <a:t>Battery is Charging</a:t>
              </a:r>
              <a:endParaRPr kumimoji="0" lang="fr-FR" sz="1800" b="1" i="0" u="none" strike="noStrike" cap="none" normalizeH="0" baseline="0" dirty="0" smtClean="0">
                <a:ln>
                  <a:noFill/>
                </a:ln>
                <a:solidFill>
                  <a:schemeClr val="accent1"/>
                </a:solidFill>
                <a:effectLst/>
                <a:latin typeface="+mj-lt"/>
              </a:endParaRPr>
            </a:p>
          </p:txBody>
        </p:sp>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l="72282" t="95000"/>
            <a:stretch/>
          </p:blipFill>
          <p:spPr>
            <a:xfrm>
              <a:off x="4488430" y="7790905"/>
              <a:ext cx="1485106" cy="457200"/>
            </a:xfrm>
            <a:prstGeom prst="rect">
              <a:avLst/>
            </a:prstGeom>
            <a:grpFill/>
          </p:spPr>
        </p:pic>
        <p:sp>
          <p:nvSpPr>
            <p:cNvPr id="29" name="Donut 9"/>
            <p:cNvSpPr>
              <a:spLocks/>
            </p:cNvSpPr>
            <p:nvPr/>
          </p:nvSpPr>
          <p:spPr bwMode="auto">
            <a:xfrm>
              <a:off x="5524312" y="7719797"/>
              <a:ext cx="623887" cy="558800"/>
            </a:xfrm>
            <a:custGeom>
              <a:avLst/>
              <a:gdLst>
                <a:gd name="T0" fmla="*/ 0 w 623888"/>
                <a:gd name="T1" fmla="*/ 279400 h 558800"/>
                <a:gd name="T2" fmla="*/ 311944 w 623888"/>
                <a:gd name="T3" fmla="*/ 0 h 558800"/>
                <a:gd name="T4" fmla="*/ 623888 w 623888"/>
                <a:gd name="T5" fmla="*/ 279400 h 558800"/>
                <a:gd name="T6" fmla="*/ 311944 w 623888"/>
                <a:gd name="T7" fmla="*/ 558800 h 558800"/>
                <a:gd name="T8" fmla="*/ 0 w 623888"/>
                <a:gd name="T9" fmla="*/ 279400 h 558800"/>
                <a:gd name="T10" fmla="*/ 11137 w 623888"/>
                <a:gd name="T11" fmla="*/ 279400 h 558800"/>
                <a:gd name="T12" fmla="*/ 311944 w 623888"/>
                <a:gd name="T13" fmla="*/ 547663 h 558800"/>
                <a:gd name="T14" fmla="*/ 612751 w 623888"/>
                <a:gd name="T15" fmla="*/ 279400 h 558800"/>
                <a:gd name="T16" fmla="*/ 311944 w 623888"/>
                <a:gd name="T17" fmla="*/ 11137 h 558800"/>
                <a:gd name="T18" fmla="*/ 11137 w 623888"/>
                <a:gd name="T19" fmla="*/ 279400 h 558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3888" h="558800">
                  <a:moveTo>
                    <a:pt x="0" y="279400"/>
                  </a:moveTo>
                  <a:cubicBezTo>
                    <a:pt x="0" y="125092"/>
                    <a:pt x="139662" y="0"/>
                    <a:pt x="311944" y="0"/>
                  </a:cubicBezTo>
                  <a:cubicBezTo>
                    <a:pt x="484226" y="0"/>
                    <a:pt x="623888" y="125092"/>
                    <a:pt x="623888" y="279400"/>
                  </a:cubicBezTo>
                  <a:cubicBezTo>
                    <a:pt x="623888" y="433708"/>
                    <a:pt x="484226" y="558800"/>
                    <a:pt x="311944" y="558800"/>
                  </a:cubicBezTo>
                  <a:cubicBezTo>
                    <a:pt x="139662" y="558800"/>
                    <a:pt x="0" y="433708"/>
                    <a:pt x="0" y="279400"/>
                  </a:cubicBezTo>
                  <a:close/>
                  <a:moveTo>
                    <a:pt x="11137" y="279400"/>
                  </a:moveTo>
                  <a:cubicBezTo>
                    <a:pt x="11137" y="427558"/>
                    <a:pt x="145813" y="547663"/>
                    <a:pt x="311944" y="547663"/>
                  </a:cubicBezTo>
                  <a:cubicBezTo>
                    <a:pt x="478075" y="547663"/>
                    <a:pt x="612751" y="427558"/>
                    <a:pt x="612751" y="279400"/>
                  </a:cubicBezTo>
                  <a:cubicBezTo>
                    <a:pt x="612751" y="131242"/>
                    <a:pt x="478075" y="11137"/>
                    <a:pt x="311944" y="11137"/>
                  </a:cubicBezTo>
                  <a:cubicBezTo>
                    <a:pt x="145813" y="11137"/>
                    <a:pt x="11137" y="131242"/>
                    <a:pt x="11137" y="279400"/>
                  </a:cubicBezTo>
                  <a:close/>
                </a:path>
              </a:pathLst>
            </a:custGeom>
            <a:grpFill/>
            <a:ln w="9525" cap="flat" cmpd="sng">
              <a:solidFill>
                <a:srgbClr val="ED7D31"/>
              </a:solidFill>
              <a:prstDash val="solid"/>
              <a:round/>
              <a:headEnd/>
              <a:tailEnd/>
            </a:ln>
            <a:effectLst>
              <a:outerShdw blurRad="40000" dist="23000" dir="5400000" rotWithShape="0">
                <a:srgbClr val="000000">
                  <a:alpha val="34998"/>
                </a:srgbClr>
              </a:outerShdw>
            </a:effectLst>
          </p:spPr>
          <p:txBody>
            <a:bodyPr vert="horz" wrap="square" lIns="91440" tIns="45720" rIns="91440" bIns="45720" numCol="1" anchor="ctr" anchorCtr="0" compatLnSpc="1">
              <a:prstTxWarp prst="textNoShape">
                <a:avLst/>
              </a:prstTxWarp>
            </a:bodyPr>
            <a:lstStyle/>
            <a:p>
              <a:endParaRPr lang="fr-CA"/>
            </a:p>
          </p:txBody>
        </p:sp>
      </p:grpSp>
      <p:sp>
        <p:nvSpPr>
          <p:cNvPr id="24" name="Rectangle 23"/>
          <p:cNvSpPr/>
          <p:nvPr/>
        </p:nvSpPr>
        <p:spPr>
          <a:xfrm>
            <a:off x="0" y="20247"/>
            <a:ext cx="5300134"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Charging the Battery</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6" name="Slide Number Placeholder 5"/>
          <p:cNvSpPr>
            <a:spLocks noGrp="1"/>
          </p:cNvSpPr>
          <p:nvPr>
            <p:ph type="sldNum" sz="quarter" idx="12"/>
          </p:nvPr>
        </p:nvSpPr>
        <p:spPr/>
        <p:txBody>
          <a:bodyPr/>
          <a:lstStyle/>
          <a:p>
            <a:fld id="{45FB4997-DFB1-4D74-987C-E2A0C153D6C9}" type="slidenum">
              <a:rPr lang="fr-CA" smtClean="0"/>
              <a:t>8</a:t>
            </a:fld>
            <a:endParaRPr lang="fr-CA"/>
          </a:p>
        </p:txBody>
      </p:sp>
      <p:sp>
        <p:nvSpPr>
          <p:cNvPr id="32" name="TextBox 31"/>
          <p:cNvSpPr txBox="1"/>
          <p:nvPr/>
        </p:nvSpPr>
        <p:spPr bwMode="auto">
          <a:xfrm>
            <a:off x="860887" y="8248903"/>
            <a:ext cx="5313363" cy="560387"/>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300"/>
              </a:spcAft>
              <a:defRPr/>
            </a:pPr>
            <a:r>
              <a:rPr lang="sw-KE" sz="1400" b="1" dirty="0">
                <a:latin typeface="+mj-lt"/>
                <a:cs typeface="Arial" pitchFamily="34" charset="0"/>
              </a:rPr>
              <a:t>Never force the adapter into the phone. </a:t>
            </a:r>
          </a:p>
          <a:p>
            <a:pPr algn="ctr" fontAlgn="auto">
              <a:spcBef>
                <a:spcPts val="0"/>
              </a:spcBef>
              <a:spcAft>
                <a:spcPts val="300"/>
              </a:spcAft>
              <a:defRPr/>
            </a:pPr>
            <a:r>
              <a:rPr lang="sw-KE" sz="1400" b="1" dirty="0">
                <a:latin typeface="+mj-lt"/>
                <a:cs typeface="Arial" pitchFamily="34" charset="0"/>
              </a:rPr>
              <a:t>Charge your phone often so it stays on during your home visit.</a:t>
            </a:r>
          </a:p>
        </p:txBody>
      </p:sp>
      <p:pic>
        <p:nvPicPr>
          <p:cNvPr id="33"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8313209"/>
            <a:ext cx="333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205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2"/>
            <a:ext cx="6858000" cy="1619250"/>
          </a:xfrm>
          <a:prstGeom prst="rect">
            <a:avLst/>
          </a:prstGeom>
        </p:spPr>
      </p:pic>
      <p:pic>
        <p:nvPicPr>
          <p:cNvPr id="7170" name="Picture 2" descr="http://image.dhgate.com/albu_344856561_00/1.0x0.jpg"/>
          <p:cNvPicPr>
            <a:picLocks noChangeAspect="1" noChangeArrowheads="1"/>
          </p:cNvPicPr>
          <p:nvPr/>
        </p:nvPicPr>
        <p:blipFill>
          <a:blip r:link="rId3">
            <a:extLst>
              <a:ext uri="{28A0092B-C50C-407E-A947-70E740481C1C}">
                <a14:useLocalDpi xmlns:a14="http://schemas.microsoft.com/office/drawing/2010/main" val="0"/>
              </a:ext>
            </a:extLst>
          </a:blip>
          <a:srcRect l="33383" r="10899"/>
          <a:stretch>
            <a:fillRect/>
          </a:stretch>
        </p:blipFill>
        <p:spPr bwMode="auto">
          <a:xfrm>
            <a:off x="0" y="2359025"/>
            <a:ext cx="3024187"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p:cNvSpPr txBox="1">
            <a:spLocks noChangeArrowheads="1"/>
          </p:cNvSpPr>
          <p:nvPr/>
        </p:nvSpPr>
        <p:spPr bwMode="auto">
          <a:xfrm>
            <a:off x="669924" y="4172744"/>
            <a:ext cx="1684337" cy="221615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sz="1100" b="0"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Replace with your phone’s image. </a:t>
            </a:r>
            <a:r>
              <a:rPr kumimoji="0" lang="fr-CA" sz="1100" b="0"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Move the </a:t>
            </a:r>
            <a:r>
              <a:rPr kumimoji="0" lang="fr-CA" sz="1100" b="0" i="0" u="none" strike="noStrike" cap="none" normalizeH="0" baseline="0" dirty="0" err="1" smtClean="0">
                <a:ln>
                  <a:noFill/>
                </a:ln>
                <a:solidFill>
                  <a:schemeClr val="tx1"/>
                </a:solidFill>
                <a:effectLst/>
                <a:latin typeface="Calibri Light" panose="020F0302020204030204" pitchFamily="34" charset="0"/>
                <a:ea typeface="Arial" panose="020B0604020202020204" pitchFamily="34" charset="0"/>
              </a:rPr>
              <a:t>red</a:t>
            </a:r>
            <a:r>
              <a:rPr kumimoji="0" lang="fr-CA" sz="1100" b="0"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 box </a:t>
            </a:r>
            <a:r>
              <a:rPr kumimoji="0" lang="fr-CA" sz="1100" b="0" i="0" u="none" strike="noStrike" cap="none" normalizeH="0" baseline="0" dirty="0" err="1" smtClean="0">
                <a:ln>
                  <a:noFill/>
                </a:ln>
                <a:solidFill>
                  <a:schemeClr val="tx1"/>
                </a:solidFill>
                <a:effectLst/>
                <a:latin typeface="Calibri Light" panose="020F0302020204030204" pitchFamily="34" charset="0"/>
                <a:ea typeface="Arial" panose="020B0604020202020204" pitchFamily="34" charset="0"/>
              </a:rPr>
              <a:t>accordingly</a:t>
            </a:r>
            <a:r>
              <a:rPr kumimoji="0" lang="fr-CA" sz="1100" b="0"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 </a:t>
            </a:r>
            <a:r>
              <a:rPr kumimoji="0" lang="fr-CA" sz="1100" b="0" i="0" u="none" strike="noStrike" cap="none" normalizeH="0" baseline="0" dirty="0" err="1" smtClean="0">
                <a:ln>
                  <a:noFill/>
                </a:ln>
                <a:solidFill>
                  <a:schemeClr val="tx1"/>
                </a:solidFill>
                <a:effectLst/>
                <a:latin typeface="Calibri Light" panose="020F0302020204030204" pitchFamily="34" charset="0"/>
                <a:ea typeface="Arial" panose="020B0604020202020204" pitchFamily="34" charset="0"/>
              </a:rPr>
              <a:t>These</a:t>
            </a:r>
            <a:r>
              <a:rPr kumimoji="0" lang="fr-CA" sz="1100" b="0"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 are </a:t>
            </a:r>
            <a:r>
              <a:rPr kumimoji="0" lang="fr-CA" sz="1100" b="0" i="0" u="none" strike="noStrike" cap="none" normalizeH="0" baseline="0" dirty="0" err="1" smtClean="0">
                <a:ln>
                  <a:noFill/>
                </a:ln>
                <a:solidFill>
                  <a:schemeClr val="tx1"/>
                </a:solidFill>
                <a:effectLst/>
                <a:latin typeface="Calibri Light" panose="020F0302020204030204" pitchFamily="34" charset="0"/>
                <a:ea typeface="Arial" panose="020B0604020202020204" pitchFamily="34" charset="0"/>
              </a:rPr>
              <a:t>icons</a:t>
            </a:r>
            <a:r>
              <a:rPr kumimoji="0" lang="fr-CA" sz="1100" b="0"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 are Samsung </a:t>
            </a:r>
            <a:r>
              <a:rPr kumimoji="0" lang="fr-CA" sz="1100" b="0" i="0" u="none" strike="noStrike" cap="none" normalizeH="0" baseline="0" dirty="0" err="1" smtClean="0">
                <a:ln>
                  <a:noFill/>
                </a:ln>
                <a:solidFill>
                  <a:schemeClr val="tx1"/>
                </a:solidFill>
                <a:effectLst/>
                <a:latin typeface="Calibri Light" panose="020F0302020204030204" pitchFamily="34" charset="0"/>
                <a:ea typeface="Arial" panose="020B0604020202020204" pitchFamily="34" charset="0"/>
              </a:rPr>
              <a:t>specific</a:t>
            </a:r>
            <a:r>
              <a:rPr kumimoji="0" lang="fr-CA" sz="1100" b="0"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 replace as </a:t>
            </a:r>
            <a:r>
              <a:rPr kumimoji="0" lang="fr-CA" sz="1100" b="0" i="0" u="none" strike="noStrike" cap="none" normalizeH="0" baseline="0" dirty="0" err="1" smtClean="0">
                <a:ln>
                  <a:noFill/>
                </a:ln>
                <a:solidFill>
                  <a:schemeClr val="tx1"/>
                </a:solidFill>
                <a:effectLst/>
                <a:latin typeface="Calibri Light" panose="020F0302020204030204" pitchFamily="34" charset="0"/>
                <a:ea typeface="Arial" panose="020B0604020202020204" pitchFamily="34" charset="0"/>
              </a:rPr>
              <a:t>needed</a:t>
            </a:r>
            <a:r>
              <a:rPr kumimoji="0" lang="fr-CA" sz="1100" b="0"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 and </a:t>
            </a:r>
            <a:r>
              <a:rPr kumimoji="0" lang="fr-CA" sz="1100" b="0" i="0" u="none" strike="noStrike" cap="none" normalizeH="0" baseline="0" dirty="0" err="1" smtClean="0">
                <a:ln>
                  <a:noFill/>
                </a:ln>
                <a:solidFill>
                  <a:schemeClr val="tx1"/>
                </a:solidFill>
                <a:effectLst/>
                <a:latin typeface="Calibri Light" panose="020F0302020204030204" pitchFamily="34" charset="0"/>
                <a:ea typeface="Arial" panose="020B0604020202020204" pitchFamily="34" charset="0"/>
              </a:rPr>
              <a:t>save</a:t>
            </a:r>
            <a:r>
              <a:rPr kumimoji="0" lang="fr-CA" sz="1100" b="0"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 to the  « images » </a:t>
            </a:r>
            <a:r>
              <a:rPr kumimoji="0" lang="fr-CA" sz="1100" b="0" i="0" u="none" strike="noStrike" cap="none" normalizeH="0" baseline="0" dirty="0" err="1" smtClean="0">
                <a:ln>
                  <a:noFill/>
                </a:ln>
                <a:solidFill>
                  <a:schemeClr val="tx1"/>
                </a:solidFill>
                <a:effectLst/>
                <a:latin typeface="Calibri Light" panose="020F0302020204030204" pitchFamily="34" charset="0"/>
                <a:ea typeface="Arial" panose="020B0604020202020204" pitchFamily="34" charset="0"/>
              </a:rPr>
              <a:t>folder</a:t>
            </a:r>
            <a:r>
              <a:rPr kumimoji="0" lang="fr-CA" sz="1100" b="0" i="0" u="none" strike="noStrike" cap="none" normalizeH="0" baseline="0" dirty="0" smtClean="0">
                <a:ln>
                  <a:noFill/>
                </a:ln>
                <a:solidFill>
                  <a:schemeClr val="tx1"/>
                </a:solidFill>
                <a:effectLst/>
                <a:latin typeface="Calibri Light" panose="020F0302020204030204" pitchFamily="34" charset="0"/>
                <a:ea typeface="Arial" panose="020B0604020202020204" pitchFamily="34" charset="0"/>
              </a:rPr>
              <a:t>.</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3" name="Frame 5"/>
          <p:cNvSpPr>
            <a:spLocks/>
          </p:cNvSpPr>
          <p:nvPr/>
        </p:nvSpPr>
        <p:spPr bwMode="auto">
          <a:xfrm>
            <a:off x="1655497" y="2983046"/>
            <a:ext cx="1262063" cy="469900"/>
          </a:xfrm>
          <a:custGeom>
            <a:avLst/>
            <a:gdLst>
              <a:gd name="T0" fmla="*/ 0 w 949325"/>
              <a:gd name="T1" fmla="*/ 0 h 322263"/>
              <a:gd name="T2" fmla="*/ 949325 w 949325"/>
              <a:gd name="T3" fmla="*/ 0 h 322263"/>
              <a:gd name="T4" fmla="*/ 949325 w 949325"/>
              <a:gd name="T5" fmla="*/ 322263 h 322263"/>
              <a:gd name="T6" fmla="*/ 0 w 949325"/>
              <a:gd name="T7" fmla="*/ 322263 h 322263"/>
              <a:gd name="T8" fmla="*/ 0 w 949325"/>
              <a:gd name="T9" fmla="*/ 0 h 322263"/>
              <a:gd name="T10" fmla="*/ 40283 w 949325"/>
              <a:gd name="T11" fmla="*/ 40283 h 322263"/>
              <a:gd name="T12" fmla="*/ 40283 w 949325"/>
              <a:gd name="T13" fmla="*/ 281980 h 322263"/>
              <a:gd name="T14" fmla="*/ 909042 w 949325"/>
              <a:gd name="T15" fmla="*/ 281980 h 322263"/>
              <a:gd name="T16" fmla="*/ 909042 w 949325"/>
              <a:gd name="T17" fmla="*/ 40283 h 322263"/>
              <a:gd name="T18" fmla="*/ 40283 w 949325"/>
              <a:gd name="T19" fmla="*/ 40283 h 322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9325" h="322263">
                <a:moveTo>
                  <a:pt x="0" y="0"/>
                </a:moveTo>
                <a:lnTo>
                  <a:pt x="949325" y="0"/>
                </a:lnTo>
                <a:lnTo>
                  <a:pt x="949325" y="322263"/>
                </a:lnTo>
                <a:lnTo>
                  <a:pt x="0" y="322263"/>
                </a:lnTo>
                <a:lnTo>
                  <a:pt x="0" y="0"/>
                </a:lnTo>
                <a:close/>
                <a:moveTo>
                  <a:pt x="40283" y="40283"/>
                </a:moveTo>
                <a:lnTo>
                  <a:pt x="40283" y="281980"/>
                </a:lnTo>
                <a:lnTo>
                  <a:pt x="909042" y="281980"/>
                </a:lnTo>
                <a:lnTo>
                  <a:pt x="909042" y="40283"/>
                </a:lnTo>
                <a:lnTo>
                  <a:pt x="40283" y="40283"/>
                </a:lnTo>
                <a:close/>
              </a:path>
            </a:pathLst>
          </a:custGeom>
          <a:solidFill>
            <a:srgbClr val="C0504D"/>
          </a:solidFill>
          <a:ln w="9525" cap="flat" cmpd="sng">
            <a:solidFill>
              <a:srgbClr val="FF0000"/>
            </a:solidFill>
            <a:prstDash val="solid"/>
            <a:round/>
            <a:headEnd/>
            <a:tailEnd/>
          </a:ln>
          <a:effectLst>
            <a:outerShdw blurRad="40000" dist="23000" dir="5400000" rotWithShape="0">
              <a:srgbClr val="000000">
                <a:alpha val="34998"/>
              </a:srgbClr>
            </a:outerShdw>
          </a:effectLst>
        </p:spPr>
        <p:txBody>
          <a:bodyPr vert="horz" wrap="square" lIns="91440" tIns="45720" rIns="91440" bIns="45720" numCol="1" anchor="ctr" anchorCtr="0" compatLnSpc="1">
            <a:prstTxWarp prst="textNoShape">
              <a:avLst/>
            </a:prstTxWarp>
          </a:bodyPr>
          <a:lstStyle/>
          <a:p>
            <a:endParaRPr lang="fr-CA"/>
          </a:p>
        </p:txBody>
      </p:sp>
      <p:pic>
        <p:nvPicPr>
          <p:cNvPr id="7174" name="Picture 6" descr="http://i2.wp.com/newsandguides.com/wp-content/uploads/2012/07/Samsung-Galaxy-S3-Android-Notification-Bar-Icon-Guide.png?resize=411%2C396"/>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3024185" y="2062935"/>
            <a:ext cx="3359682"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t="9155"/>
          <a:stretch/>
        </p:blipFill>
        <p:spPr>
          <a:xfrm>
            <a:off x="3024185" y="5771816"/>
            <a:ext cx="3359682" cy="2005033"/>
          </a:xfrm>
          <a:prstGeom prst="rect">
            <a:avLst/>
          </a:prstGeom>
        </p:spPr>
      </p:pic>
      <p:sp>
        <p:nvSpPr>
          <p:cNvPr id="18" name="TextBox 17"/>
          <p:cNvSpPr txBox="1"/>
          <p:nvPr/>
        </p:nvSpPr>
        <p:spPr>
          <a:xfrm>
            <a:off x="-308769" y="1910450"/>
            <a:ext cx="2354261" cy="369332"/>
          </a:xfrm>
          <a:prstGeom prst="rect">
            <a:avLst/>
          </a:prstGeom>
          <a:noFill/>
        </p:spPr>
        <p:txBody>
          <a:bodyPr wrap="square" rtlCol="0">
            <a:spAutoFit/>
          </a:bodyPr>
          <a:lstStyle/>
          <a:p>
            <a:pPr algn="ctr"/>
            <a:r>
              <a:rPr lang="en-US" dirty="0" smtClean="0">
                <a:ln w="0"/>
                <a:effectLst>
                  <a:outerShdw blurRad="38100" dist="19050" dir="2700000" algn="tl" rotWithShape="0">
                    <a:schemeClr val="dk1">
                      <a:alpha val="40000"/>
                    </a:schemeClr>
                  </a:outerShdw>
                </a:effectLst>
              </a:rPr>
              <a:t>Time and Date</a:t>
            </a:r>
            <a:endParaRPr lang="fr-CA" dirty="0">
              <a:ln w="0"/>
              <a:effectLst>
                <a:outerShdw blurRad="38100" dist="19050" dir="2700000" algn="tl" rotWithShape="0">
                  <a:schemeClr val="dk1">
                    <a:alpha val="40000"/>
                  </a:schemeClr>
                </a:outerShdw>
              </a:effectLst>
            </a:endParaRPr>
          </a:p>
        </p:txBody>
      </p:sp>
      <p:cxnSp>
        <p:nvCxnSpPr>
          <p:cNvPr id="20" name="Curved Connector 19"/>
          <p:cNvCxnSpPr/>
          <p:nvPr/>
        </p:nvCxnSpPr>
        <p:spPr>
          <a:xfrm rot="16200000" flipH="1">
            <a:off x="265690" y="2651835"/>
            <a:ext cx="1205345" cy="396876"/>
          </a:xfrm>
          <a:prstGeom prst="curvedConnector3">
            <a:avLst/>
          </a:prstGeom>
          <a:ln w="508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28" idx="0"/>
          </p:cNvCxnSpPr>
          <p:nvPr/>
        </p:nvCxnSpPr>
        <p:spPr>
          <a:xfrm rot="16200000" flipV="1">
            <a:off x="290376" y="7554002"/>
            <a:ext cx="1107157" cy="445694"/>
          </a:xfrm>
          <a:prstGeom prst="curvedConnector3">
            <a:avLst/>
          </a:prstGeom>
          <a:ln w="508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0330" y="8330427"/>
            <a:ext cx="2354261" cy="369332"/>
          </a:xfrm>
          <a:prstGeom prst="rect">
            <a:avLst/>
          </a:prstGeom>
          <a:noFill/>
        </p:spPr>
        <p:txBody>
          <a:bodyPr wrap="square" rtlCol="0">
            <a:spAutoFit/>
          </a:bodyPr>
          <a:lstStyle/>
          <a:p>
            <a:pPr algn="ctr"/>
            <a:r>
              <a:rPr lang="en-US" dirty="0" smtClean="0">
                <a:ln w="0"/>
                <a:effectLst>
                  <a:outerShdw blurRad="38100" dist="19050" dir="2700000" algn="tl" rotWithShape="0">
                    <a:schemeClr val="dk1">
                      <a:alpha val="40000"/>
                    </a:schemeClr>
                  </a:outerShdw>
                </a:effectLst>
              </a:rPr>
              <a:t>Telephone</a:t>
            </a:r>
            <a:endParaRPr lang="fr-CA" dirty="0">
              <a:ln w="0"/>
              <a:effectLst>
                <a:outerShdw blurRad="38100" dist="19050" dir="2700000" algn="tl" rotWithShape="0">
                  <a:schemeClr val="dk1">
                    <a:alpha val="40000"/>
                  </a:schemeClr>
                </a:outerShdw>
              </a:effectLst>
            </a:endParaRPr>
          </a:p>
        </p:txBody>
      </p:sp>
      <p:sp>
        <p:nvSpPr>
          <p:cNvPr id="13" name="Rectangle 12"/>
          <p:cNvSpPr/>
          <p:nvPr/>
        </p:nvSpPr>
        <p:spPr>
          <a:xfrm>
            <a:off x="0" y="20247"/>
            <a:ext cx="5300134" cy="707886"/>
          </a:xfrm>
          <a:prstGeom prst="rect">
            <a:avLst/>
          </a:prstGeom>
        </p:spPr>
        <p:txBody>
          <a:bodyPr wrap="square">
            <a:spAutoFit/>
          </a:bodyPr>
          <a:lstStyle/>
          <a:p>
            <a:r>
              <a:rPr lang="en-US" sz="4000" b="1" dirty="0" smtClean="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rPr>
              <a:t>Your Home Screen</a:t>
            </a:r>
            <a:endParaRPr lang="en-US" sz="4000" b="1" dirty="0">
              <a:ln w="0"/>
              <a:solidFill>
                <a:schemeClr val="bg1">
                  <a:lumMod val="95000"/>
                </a:schemeClr>
              </a:solidFill>
              <a:effectLst>
                <a:outerShdw blurRad="38100" dist="25400" dir="5400000" algn="ctr" rotWithShape="0">
                  <a:srgbClr val="6E747A">
                    <a:alpha val="43000"/>
                  </a:srgbClr>
                </a:outerShdw>
              </a:effectLst>
              <a:latin typeface="Segoe UI Semibold" panose="020B0702040204020203" pitchFamily="34" charset="0"/>
            </a:endParaRPr>
          </a:p>
        </p:txBody>
      </p:sp>
      <p:sp>
        <p:nvSpPr>
          <p:cNvPr id="5" name="Slide Number Placeholder 4"/>
          <p:cNvSpPr>
            <a:spLocks noGrp="1"/>
          </p:cNvSpPr>
          <p:nvPr>
            <p:ph type="sldNum" sz="quarter" idx="12"/>
          </p:nvPr>
        </p:nvSpPr>
        <p:spPr/>
        <p:txBody>
          <a:bodyPr/>
          <a:lstStyle/>
          <a:p>
            <a:fld id="{45FB4997-DFB1-4D74-987C-E2A0C153D6C9}" type="slidenum">
              <a:rPr lang="fr-CA" smtClean="0"/>
              <a:t>9</a:t>
            </a:fld>
            <a:endParaRPr lang="fr-CA"/>
          </a:p>
        </p:txBody>
      </p:sp>
    </p:spTree>
    <p:extLst>
      <p:ext uri="{BB962C8B-B14F-4D97-AF65-F5344CB8AC3E}">
        <p14:creationId xmlns:p14="http://schemas.microsoft.com/office/powerpoint/2010/main" val="3151916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9987</TotalTime>
  <Words>4564</Words>
  <Application>Microsoft Office PowerPoint</Application>
  <PresentationFormat>Letter Paper (8.5x11 in)</PresentationFormat>
  <Paragraphs>682</Paragraphs>
  <Slides>47</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47</vt:i4>
      </vt:variant>
    </vt:vector>
  </HeadingPairs>
  <TitlesOfParts>
    <vt:vector size="62" baseType="lpstr">
      <vt:lpstr>MS Mincho</vt:lpstr>
      <vt:lpstr>ＭＳ Ｐゴシック</vt:lpstr>
      <vt:lpstr>ＭＳ Ｐゴシック</vt:lpstr>
      <vt:lpstr>Arial</vt:lpstr>
      <vt:lpstr>Calibri</vt:lpstr>
      <vt:lpstr>Calibri Light</vt:lpstr>
      <vt:lpstr>Cambria</vt:lpstr>
      <vt:lpstr>Cordia New</vt:lpstr>
      <vt:lpstr>Courier New</vt:lpstr>
      <vt:lpstr>Helvetica Neue Light</vt:lpstr>
      <vt:lpstr>Segoe UI Semibold</vt:lpstr>
      <vt:lpstr>Times New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 Grijalva</dc:creator>
  <cp:lastModifiedBy>Claire</cp:lastModifiedBy>
  <cp:revision>142</cp:revision>
  <dcterms:created xsi:type="dcterms:W3CDTF">2014-05-22T10:55:25Z</dcterms:created>
  <dcterms:modified xsi:type="dcterms:W3CDTF">2014-06-16T14:46:08Z</dcterms:modified>
</cp:coreProperties>
</file>