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D47BA-F150-49CF-A16B-501352C2DA25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C0E55-4829-4046-BEFA-9D1E0C55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7EAF-AFA2-47F8-A5AB-6F564FF4457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4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7EAF-AFA2-47F8-A5AB-6F564FF4457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52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in the application,</a:t>
            </a:r>
            <a:r>
              <a:rPr lang="en-US" baseline="0" dirty="0" smtClean="0"/>
              <a:t> this can also be done from the Options choice in the text input box.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7EAF-AFA2-47F8-A5AB-6F564FF4457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7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r>
              <a:rPr lang="en-US" baseline="0" dirty="0" smtClean="0"/>
              <a:t> will get erased if the Application is moved back to the SD card or if a new Application is installed.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A7EAF-AFA2-47F8-A5AB-6F564FF4457D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7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1769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0713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8355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7625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2668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6436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8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5722-D003-4433-A9E7-196046A9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5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6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287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3352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20 </a:t>
            </a:r>
            <a:r>
              <a:rPr lang="en-US" sz="4400" dirty="0" smtClean="0"/>
              <a:t>is the magic number!</a:t>
            </a:r>
            <a:br>
              <a:rPr lang="en-US" sz="4400" dirty="0" smtClean="0"/>
            </a:br>
            <a:r>
              <a:rPr lang="en-US" sz="4400" dirty="0" smtClean="0"/>
              <a:t>There are 20 phone preparation steps.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4185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recall steps 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Friendly Steps 8-12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8. Phone Volume to Maximum</a:t>
            </a:r>
          </a:p>
          <a:p>
            <a:r>
              <a:rPr lang="en-US" dirty="0" smtClean="0"/>
              <a:t>9. Undo Text Predictions</a:t>
            </a:r>
          </a:p>
          <a:p>
            <a:r>
              <a:rPr lang="en-US" dirty="0" smtClean="0"/>
              <a:t>10. Set writing language to Hindi</a:t>
            </a:r>
          </a:p>
          <a:p>
            <a:r>
              <a:rPr lang="en-US" dirty="0" smtClean="0"/>
              <a:t>11. Set phone language to Hindi</a:t>
            </a:r>
          </a:p>
          <a:p>
            <a:r>
              <a:rPr lang="en-US" dirty="0" smtClean="0"/>
              <a:t>12. Main Screen blank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8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 Phone Volume to Max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800600" y="2209800"/>
            <a:ext cx="4032505" cy="381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286000"/>
            <a:ext cx="8232648" cy="4003787"/>
          </a:xfrm>
        </p:spPr>
        <p:txBody>
          <a:bodyPr/>
          <a:lstStyle/>
          <a:p>
            <a:r>
              <a:rPr lang="en-US" dirty="0" smtClean="0"/>
              <a:t>Why: Audio Function</a:t>
            </a:r>
          </a:p>
          <a:p>
            <a:pPr lvl="0"/>
            <a:r>
              <a:rPr lang="en-US" dirty="0" smtClean="0"/>
              <a:t>How: </a:t>
            </a:r>
            <a:r>
              <a:rPr lang="en-US" dirty="0"/>
              <a:t>Main Screen </a:t>
            </a:r>
            <a:r>
              <a:rPr lang="en-US" dirty="0" smtClean="0"/>
              <a:t>–&gt; </a:t>
            </a:r>
            <a:r>
              <a:rPr lang="en-US" dirty="0"/>
              <a:t>Menu </a:t>
            </a:r>
            <a:r>
              <a:rPr lang="en-US" dirty="0" smtClean="0"/>
              <a:t>– &gt; </a:t>
            </a:r>
            <a:r>
              <a:rPr lang="en-US" dirty="0"/>
              <a:t>Media </a:t>
            </a:r>
            <a:r>
              <a:rPr lang="en-US" dirty="0" smtClean="0"/>
              <a:t>–&gt; </a:t>
            </a:r>
            <a:r>
              <a:rPr lang="en-US" dirty="0"/>
              <a:t>Media Player </a:t>
            </a:r>
            <a:r>
              <a:rPr lang="en-US" dirty="0" smtClean="0"/>
              <a:t>–&gt; </a:t>
            </a:r>
            <a:r>
              <a:rPr lang="en-US" dirty="0"/>
              <a:t>Go to Media Player </a:t>
            </a:r>
            <a:r>
              <a:rPr lang="en-US" dirty="0" smtClean="0"/>
              <a:t>–&gt; </a:t>
            </a:r>
            <a:r>
              <a:rPr lang="en-US" dirty="0"/>
              <a:t>volume icon located on bottom right of screen </a:t>
            </a:r>
            <a:r>
              <a:rPr lang="en-US" dirty="0" smtClean="0"/>
              <a:t>–&gt; </a:t>
            </a:r>
            <a:r>
              <a:rPr lang="en-US" dirty="0"/>
              <a:t>press Up button until volume at maximum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Friendly Steps 8-12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26429"/>
            <a:ext cx="1685925" cy="24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0"/>
            <a:ext cx="1769110" cy="242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83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286000"/>
          </a:xfrm>
        </p:spPr>
        <p:txBody>
          <a:bodyPr/>
          <a:lstStyle/>
          <a:p>
            <a:r>
              <a:rPr lang="en-US" dirty="0" smtClean="0"/>
              <a:t>9. Undo Text Predictions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10. Set Writing Language to Hindi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3200400"/>
            <a:ext cx="2362200" cy="2925763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Why:  Text input questions.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How: </a:t>
            </a:r>
            <a:r>
              <a:rPr lang="en-US" dirty="0"/>
              <a:t>Menu </a:t>
            </a:r>
            <a:r>
              <a:rPr lang="en-US" dirty="0" smtClean="0"/>
              <a:t>–&gt; </a:t>
            </a:r>
            <a:r>
              <a:rPr lang="en-US" dirty="0"/>
              <a:t>Messaging </a:t>
            </a:r>
            <a:r>
              <a:rPr lang="en-US" dirty="0" smtClean="0"/>
              <a:t>–&gt; </a:t>
            </a:r>
            <a:r>
              <a:rPr lang="en-US" dirty="0"/>
              <a:t>Create Message </a:t>
            </a:r>
            <a:r>
              <a:rPr lang="en-US" dirty="0" smtClean="0"/>
              <a:t>–&gt; Message </a:t>
            </a:r>
            <a:r>
              <a:rPr lang="en-US" dirty="0"/>
              <a:t>– </a:t>
            </a:r>
            <a:r>
              <a:rPr lang="en-US" dirty="0" smtClean="0"/>
              <a:t>&gt; Scroll </a:t>
            </a:r>
            <a:r>
              <a:rPr lang="en-US" dirty="0"/>
              <a:t>down to Message Box </a:t>
            </a:r>
            <a:r>
              <a:rPr lang="en-US" dirty="0" smtClean="0"/>
              <a:t>–&gt; </a:t>
            </a:r>
            <a:r>
              <a:rPr lang="en-US" dirty="0"/>
              <a:t>Options </a:t>
            </a:r>
            <a:r>
              <a:rPr lang="en-US" dirty="0" smtClean="0"/>
              <a:t>–&gt; </a:t>
            </a:r>
            <a:r>
              <a:rPr lang="en-US" dirty="0"/>
              <a:t>Prediction Options </a:t>
            </a:r>
            <a:r>
              <a:rPr lang="en-US" dirty="0" smtClean="0"/>
              <a:t>–&gt; </a:t>
            </a:r>
            <a:r>
              <a:rPr lang="en-US" dirty="0"/>
              <a:t>Status </a:t>
            </a:r>
            <a:r>
              <a:rPr lang="en-US" dirty="0" smtClean="0"/>
              <a:t>–&gt; </a:t>
            </a:r>
            <a:r>
              <a:rPr lang="en-US" dirty="0"/>
              <a:t>Off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Options –&gt; </a:t>
            </a:r>
            <a:r>
              <a:rPr lang="en-US" dirty="0"/>
              <a:t>Writing Language </a:t>
            </a:r>
            <a:r>
              <a:rPr lang="en-US" dirty="0" smtClean="0"/>
              <a:t>–&gt; </a:t>
            </a:r>
            <a:r>
              <a:rPr lang="en-US" dirty="0"/>
              <a:t>Hindi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806" y="3048000"/>
            <a:ext cx="1586593" cy="225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1600200" cy="225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0"/>
            <a:ext cx="1523999" cy="2265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92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114800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1. Phone Language to Hindi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Why: Hindi Language easier for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3733800"/>
            <a:ext cx="2362200" cy="2392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762000"/>
            <a:ext cx="5638800" cy="5410200"/>
          </a:xfrm>
        </p:spPr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How:  </a:t>
            </a:r>
            <a:r>
              <a:rPr lang="en-US" dirty="0"/>
              <a:t>Main Screen </a:t>
            </a:r>
            <a:r>
              <a:rPr lang="en-US" dirty="0" smtClean="0"/>
              <a:t>–&gt; </a:t>
            </a:r>
            <a:r>
              <a:rPr lang="en-US" dirty="0"/>
              <a:t>Menu </a:t>
            </a:r>
            <a:r>
              <a:rPr lang="en-US" dirty="0" smtClean="0"/>
              <a:t>–&gt; </a:t>
            </a:r>
            <a:r>
              <a:rPr lang="en-US" dirty="0"/>
              <a:t>Settings </a:t>
            </a:r>
            <a:r>
              <a:rPr lang="en-US" dirty="0" smtClean="0"/>
              <a:t>–&gt; </a:t>
            </a:r>
            <a:r>
              <a:rPr lang="en-US" dirty="0"/>
              <a:t>Phone </a:t>
            </a:r>
            <a:r>
              <a:rPr lang="en-US" dirty="0" smtClean="0"/>
              <a:t>–&gt; </a:t>
            </a:r>
            <a:r>
              <a:rPr lang="en-US" dirty="0"/>
              <a:t>Language Settings </a:t>
            </a:r>
            <a:r>
              <a:rPr lang="en-US" dirty="0" smtClean="0"/>
              <a:t>–&gt; Hindi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 smtClean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dirty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dirty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dirty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dirty="0" smtClean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1647825" cy="2204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67271"/>
            <a:ext cx="1571625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629" y="1501231"/>
            <a:ext cx="1600200" cy="2227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05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24000"/>
          </a:xfrm>
        </p:spPr>
        <p:txBody>
          <a:bodyPr/>
          <a:lstStyle/>
          <a:p>
            <a:r>
              <a:rPr lang="en-US" dirty="0" smtClean="0"/>
              <a:t>12. Set Main Screen Blank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819400"/>
            <a:ext cx="2362200" cy="3306763"/>
          </a:xfrm>
        </p:spPr>
        <p:txBody>
          <a:bodyPr/>
          <a:lstStyle/>
          <a:p>
            <a:r>
              <a:rPr lang="en-US" b="1" dirty="0"/>
              <a:t>Why: Less Distractions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mtClean="0"/>
              <a:t>How</a:t>
            </a:r>
            <a:r>
              <a:rPr lang="en-US" dirty="0" smtClean="0"/>
              <a:t>: </a:t>
            </a:r>
            <a:endParaRPr lang="en-US" dirty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r>
              <a:rPr lang="en-US" dirty="0" smtClean="0"/>
              <a:t>Menu </a:t>
            </a:r>
            <a:r>
              <a:rPr lang="en-US" dirty="0"/>
              <a:t>–&gt; Settings –&gt; Display –&gt; Home Screen –&gt; Home Screen mode –&gt; Off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5480"/>
            <a:ext cx="1800225" cy="2469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23260"/>
            <a:ext cx="1771650" cy="2446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23260"/>
            <a:ext cx="1809750" cy="2464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33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recall steps 8-12?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Functioning 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13. Install Application</a:t>
            </a:r>
          </a:p>
          <a:p>
            <a:r>
              <a:rPr lang="en-US" dirty="0" smtClean="0"/>
              <a:t>14. Move Application to Games Folder, Turn phone Off and On.</a:t>
            </a:r>
          </a:p>
          <a:p>
            <a:r>
              <a:rPr lang="en-US" dirty="0" smtClean="0"/>
              <a:t>15. Set permission for the application.</a:t>
            </a:r>
          </a:p>
          <a:p>
            <a:r>
              <a:rPr lang="en-US" dirty="0" smtClean="0"/>
              <a:t>16. Test Network Connectivity</a:t>
            </a:r>
          </a:p>
          <a:p>
            <a:r>
              <a:rPr lang="en-US" dirty="0" smtClean="0"/>
              <a:t>17. Restore User</a:t>
            </a:r>
          </a:p>
          <a:p>
            <a:r>
              <a:rPr lang="en-US" dirty="0" smtClean="0"/>
              <a:t>18.  Set ‘Do not Disturb’ </a:t>
            </a:r>
          </a:p>
          <a:p>
            <a:r>
              <a:rPr lang="en-US" dirty="0" smtClean="0"/>
              <a:t>19. Opt in to </a:t>
            </a:r>
            <a:r>
              <a:rPr lang="en-US" dirty="0" err="1" smtClean="0"/>
              <a:t>Dimagi</a:t>
            </a:r>
            <a:r>
              <a:rPr lang="en-US" dirty="0" smtClean="0"/>
              <a:t> Gateway</a:t>
            </a:r>
          </a:p>
          <a:p>
            <a:r>
              <a:rPr lang="en-US" dirty="0" smtClean="0"/>
              <a:t>20. Create Shortcut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8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Functioning 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13. Install Application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How:  Phone to Phone Installation</a:t>
            </a:r>
          </a:p>
          <a:p>
            <a:endParaRPr lang="en-US" dirty="0"/>
          </a:p>
          <a:p>
            <a:r>
              <a:rPr lang="en-US" b="1" i="1" dirty="0"/>
              <a:t>Source phone:</a:t>
            </a:r>
            <a:r>
              <a:rPr lang="en-US" dirty="0"/>
              <a:t> Phone with the correct installation of the application and latest multimedia files. Make sure the application has no data (case data, registered user, </a:t>
            </a:r>
            <a:r>
              <a:rPr lang="en-US" dirty="0" err="1"/>
              <a:t>etc</a:t>
            </a:r>
            <a:r>
              <a:rPr lang="en-US" dirty="0"/>
              <a:t>). A fresh install is best.</a:t>
            </a:r>
          </a:p>
          <a:p>
            <a:r>
              <a:rPr lang="en-US" b="1" i="1" dirty="0"/>
              <a:t>Destination phone:</a:t>
            </a:r>
            <a:r>
              <a:rPr lang="en-US" dirty="0"/>
              <a:t> The phone on which you want to install the application.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6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Install Application Continued..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Source Phone:  Application in Games Folder (local memory)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Place destination </a:t>
            </a:r>
            <a:r>
              <a:rPr lang="en-US" dirty="0"/>
              <a:t>p</a:t>
            </a:r>
            <a:r>
              <a:rPr lang="en-US" dirty="0" smtClean="0"/>
              <a:t>hone’s SD into Source 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Copy Application from Games to SD card.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Place SD back in destination phone and continue with phone prep.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4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main stages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Preparation Steps 1-7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User Friendly Steps 8-12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Application Functioning 13-20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87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14. Move application from SD card to Games Folder (local memory</a:t>
            </a:r>
            <a:r>
              <a:rPr lang="en-US" dirty="0" smtClean="0"/>
              <a:t>).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***Turn phone off and back on again before continuing to other steps.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84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15. Set Application Permissions</a:t>
            </a:r>
          </a:p>
          <a:p>
            <a:pPr marL="0" indent="0">
              <a:buNone/>
            </a:pPr>
            <a:r>
              <a:rPr lang="en-US" dirty="0" smtClean="0"/>
              <a:t>Why: Allow media/data to be used.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Navigate to the </a:t>
            </a:r>
            <a:r>
              <a:rPr lang="en-US" dirty="0" err="1"/>
              <a:t>CommCare</a:t>
            </a:r>
            <a:r>
              <a:rPr lang="en-US" dirty="0"/>
              <a:t> application.  Press Options located on the bottom left hand corner.  Navigate to Application Access.</a:t>
            </a:r>
          </a:p>
          <a:p>
            <a:pPr lvl="0"/>
            <a:r>
              <a:rPr lang="en-US" dirty="0"/>
              <a:t>1. Communications </a:t>
            </a:r>
            <a:r>
              <a:rPr lang="en-US" dirty="0" smtClean="0"/>
              <a:t>–&gt; </a:t>
            </a:r>
            <a:r>
              <a:rPr lang="en-US" dirty="0"/>
              <a:t>Network Access </a:t>
            </a:r>
            <a:r>
              <a:rPr lang="en-US" dirty="0" smtClean="0"/>
              <a:t>–&gt; </a:t>
            </a:r>
            <a:r>
              <a:rPr lang="en-US" dirty="0"/>
              <a:t>Always allowed</a:t>
            </a:r>
          </a:p>
          <a:p>
            <a:pPr lvl="0"/>
            <a:r>
              <a:rPr lang="en-US" dirty="0"/>
              <a:t>2. Data access </a:t>
            </a:r>
            <a:r>
              <a:rPr lang="en-US" dirty="0" smtClean="0"/>
              <a:t>–&gt; </a:t>
            </a:r>
            <a:r>
              <a:rPr lang="en-US" dirty="0"/>
              <a:t>Read User data </a:t>
            </a:r>
            <a:r>
              <a:rPr lang="en-US" dirty="0" smtClean="0"/>
              <a:t>–&gt; </a:t>
            </a:r>
            <a:r>
              <a:rPr lang="en-US" dirty="0"/>
              <a:t>Always allowed</a:t>
            </a:r>
          </a:p>
          <a:p>
            <a:pPr lvl="0"/>
            <a:r>
              <a:rPr lang="en-US" dirty="0"/>
              <a:t>3. Data access </a:t>
            </a:r>
            <a:r>
              <a:rPr lang="en-US" dirty="0" smtClean="0"/>
              <a:t>–&gt; </a:t>
            </a:r>
            <a:r>
              <a:rPr lang="en-US" dirty="0"/>
              <a:t>Add and edit data </a:t>
            </a:r>
            <a:r>
              <a:rPr lang="en-US" dirty="0" smtClean="0"/>
              <a:t>–&gt; </a:t>
            </a:r>
            <a:r>
              <a:rPr lang="en-US" dirty="0"/>
              <a:t>Always allowed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77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16. Test Network Connectivity </a:t>
            </a:r>
          </a:p>
          <a:p>
            <a:pPr marL="0" indent="0">
              <a:buNone/>
            </a:pPr>
            <a:r>
              <a:rPr lang="en-US" dirty="0" smtClean="0"/>
              <a:t>Why:  Make sure GPRS is working.</a:t>
            </a:r>
          </a:p>
          <a:p>
            <a:pPr marL="0" indent="0">
              <a:buNone/>
            </a:pPr>
            <a:r>
              <a:rPr lang="en-US" dirty="0" smtClean="0"/>
              <a:t>How:</a:t>
            </a:r>
          </a:p>
          <a:p>
            <a:pPr marL="0" indent="0">
              <a:buNone/>
            </a:pPr>
            <a:r>
              <a:rPr lang="en-US" dirty="0" smtClean="0"/>
              <a:t>Sign in as ‘Admin’  Password 234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1905000" cy="2518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80" y="3581401"/>
            <a:ext cx="1790020" cy="2518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81400"/>
            <a:ext cx="1828800" cy="2518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28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17. Restore User</a:t>
            </a:r>
          </a:p>
          <a:p>
            <a:r>
              <a:rPr lang="en-US" dirty="0" smtClean="0"/>
              <a:t>Why:  Match Front Line Workers work with phone</a:t>
            </a:r>
          </a:p>
          <a:p>
            <a:r>
              <a:rPr lang="en-US" dirty="0" smtClean="0"/>
              <a:t>How: CARE will have all usernames and passwords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 l="4229" t="7104" r="2736" b="6193"/>
          <a:stretch>
            <a:fillRect/>
          </a:stretch>
        </p:blipFill>
        <p:spPr bwMode="auto">
          <a:xfrm>
            <a:off x="381000" y="3962400"/>
            <a:ext cx="1676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2133600" y="4953000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 t="3347"/>
          <a:stretch>
            <a:fillRect/>
          </a:stretch>
        </p:blipFill>
        <p:spPr bwMode="auto">
          <a:xfrm>
            <a:off x="2590800" y="3962400"/>
            <a:ext cx="1686068" cy="220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 t="3347"/>
          <a:stretch>
            <a:fillRect/>
          </a:stretch>
        </p:blipFill>
        <p:spPr bwMode="auto">
          <a:xfrm>
            <a:off x="4648200" y="3962400"/>
            <a:ext cx="1686068" cy="220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810000"/>
            <a:ext cx="175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>
            <a:off x="4267200" y="4953000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4953000"/>
            <a:ext cx="381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060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18.  Set ‘Do Not Disturb’</a:t>
            </a:r>
          </a:p>
          <a:p>
            <a:pPr marL="914400">
              <a:buFont typeface="Wingdings" pitchFamily="2" charset="2"/>
              <a:buChar char="v"/>
            </a:pPr>
            <a:r>
              <a:rPr lang="en-US" dirty="0" smtClean="0"/>
              <a:t>Why: </a:t>
            </a:r>
          </a:p>
          <a:p>
            <a:pPr marL="914400" lvl="0">
              <a:buFont typeface="Wingdings" pitchFamily="2" charset="2"/>
              <a:buChar char="v"/>
            </a:pPr>
            <a:r>
              <a:rPr lang="en-US" dirty="0" smtClean="0"/>
              <a:t>How: SMS </a:t>
            </a:r>
            <a:r>
              <a:rPr lang="en-US" dirty="0"/>
              <a:t>‘START 0’ to 1909</a:t>
            </a:r>
          </a:p>
          <a:p>
            <a:endParaRPr lang="en-US" dirty="0" smtClean="0"/>
          </a:p>
          <a:p>
            <a:r>
              <a:rPr lang="en-US" dirty="0" smtClean="0"/>
              <a:t>19. Opt in to </a:t>
            </a:r>
            <a:r>
              <a:rPr lang="en-US" dirty="0" err="1" smtClean="0"/>
              <a:t>CommCare</a:t>
            </a:r>
            <a:r>
              <a:rPr lang="en-US" dirty="0" smtClean="0"/>
              <a:t> Gateway</a:t>
            </a:r>
          </a:p>
          <a:p>
            <a:pPr marL="914400">
              <a:buFont typeface="Wingdings" pitchFamily="2" charset="2"/>
              <a:buChar char="v"/>
            </a:pPr>
            <a:r>
              <a:rPr lang="en-US" dirty="0" smtClean="0"/>
              <a:t>Why: Receive Messages from </a:t>
            </a:r>
            <a:r>
              <a:rPr lang="en-US" dirty="0" err="1" smtClean="0"/>
              <a:t>CommCare</a:t>
            </a:r>
            <a:r>
              <a:rPr lang="en-US" dirty="0" smtClean="0"/>
              <a:t> Server</a:t>
            </a:r>
          </a:p>
          <a:p>
            <a:pPr marL="914400" lvl="0">
              <a:buFont typeface="Wingdings" pitchFamily="2" charset="2"/>
              <a:buChar char="v"/>
            </a:pPr>
            <a:r>
              <a:rPr lang="en-US" dirty="0" smtClean="0"/>
              <a:t>How: </a:t>
            </a:r>
            <a:r>
              <a:rPr lang="en-US" dirty="0"/>
              <a:t>SMS 'START to +917760962755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50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Functioning 13-20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20. </a:t>
            </a:r>
            <a:r>
              <a:rPr lang="en-US" dirty="0"/>
              <a:t>Create Shortcut for </a:t>
            </a:r>
            <a:r>
              <a:rPr lang="en-US" dirty="0" err="1"/>
              <a:t>Commcare</a:t>
            </a:r>
            <a:r>
              <a:rPr lang="en-US" dirty="0"/>
              <a:t>, </a:t>
            </a:r>
            <a:r>
              <a:rPr lang="en-US" dirty="0" smtClean="0"/>
              <a:t>***Open </a:t>
            </a:r>
            <a:r>
              <a:rPr lang="en-US" dirty="0" err="1"/>
              <a:t>CommCare</a:t>
            </a:r>
            <a:r>
              <a:rPr lang="en-US" dirty="0"/>
              <a:t> </a:t>
            </a:r>
            <a:r>
              <a:rPr lang="en-US" dirty="0" smtClean="0"/>
              <a:t>after </a:t>
            </a:r>
            <a:r>
              <a:rPr lang="en-US" dirty="0"/>
              <a:t>Shortcut is set.</a:t>
            </a:r>
          </a:p>
          <a:p>
            <a:pPr marL="914400" lvl="0">
              <a:buFont typeface="Wingdings" pitchFamily="2" charset="2"/>
              <a:buChar char="v"/>
            </a:pPr>
            <a:r>
              <a:rPr lang="en-US" dirty="0" smtClean="0"/>
              <a:t>Why: Easy to Find</a:t>
            </a:r>
          </a:p>
          <a:p>
            <a:pPr marL="914400" lvl="0">
              <a:buFont typeface="Wingdings" pitchFamily="2" charset="2"/>
              <a:buChar char="v"/>
            </a:pPr>
            <a:r>
              <a:rPr lang="en-US" dirty="0" smtClean="0"/>
              <a:t>How: </a:t>
            </a:r>
          </a:p>
          <a:p>
            <a:pPr marL="914400" lvl="0">
              <a:buFont typeface="Wingdings" pitchFamily="2" charset="2"/>
              <a:buChar char="v"/>
            </a:pPr>
            <a:r>
              <a:rPr lang="en-US" dirty="0" smtClean="0"/>
              <a:t>Menu- </a:t>
            </a:r>
            <a:r>
              <a:rPr lang="en-US" dirty="0"/>
              <a:t>Settings </a:t>
            </a:r>
            <a:r>
              <a:rPr lang="en-US" dirty="0" smtClean="0"/>
              <a:t>–&gt; </a:t>
            </a:r>
            <a:r>
              <a:rPr lang="en-US" dirty="0"/>
              <a:t>My Shortcuts </a:t>
            </a:r>
            <a:r>
              <a:rPr lang="en-US" dirty="0" smtClean="0"/>
              <a:t>–&gt; </a:t>
            </a:r>
            <a:r>
              <a:rPr lang="en-US" dirty="0"/>
              <a:t>Right Selection Key </a:t>
            </a:r>
            <a:r>
              <a:rPr lang="en-US" dirty="0" smtClean="0"/>
              <a:t>–&gt; </a:t>
            </a:r>
            <a:r>
              <a:rPr lang="en-US" dirty="0"/>
              <a:t>Application List </a:t>
            </a:r>
            <a:r>
              <a:rPr lang="en-US" dirty="0" smtClean="0"/>
              <a:t>–&gt; </a:t>
            </a:r>
            <a:r>
              <a:rPr lang="en-US" dirty="0" err="1" smtClean="0"/>
              <a:t>CommCare</a:t>
            </a:r>
            <a:endParaRPr lang="en-US" dirty="0" smtClean="0"/>
          </a:p>
          <a:p>
            <a:pPr marL="640080" lv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1457325" cy="212407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97" y="4422775"/>
            <a:ext cx="1533525" cy="212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599"/>
            <a:ext cx="1504950" cy="21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23410"/>
            <a:ext cx="1447800" cy="2120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931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recall steps 13-20?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8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Steps 1-7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/>
              <a:t>P</a:t>
            </a:r>
            <a:r>
              <a:rPr lang="en-US" dirty="0" smtClean="0"/>
              <a:t>hones is fully charged</a:t>
            </a:r>
          </a:p>
          <a:p>
            <a:r>
              <a:rPr lang="en-US" dirty="0" smtClean="0"/>
              <a:t>2. Phone is labeled correctly.  Inside and outside label.</a:t>
            </a:r>
          </a:p>
          <a:p>
            <a:r>
              <a:rPr lang="en-US" dirty="0" smtClean="0"/>
              <a:t>3. Phone has SIM and SD card available.</a:t>
            </a:r>
          </a:p>
          <a:p>
            <a:r>
              <a:rPr lang="en-US" dirty="0" smtClean="0"/>
              <a:t>4. Set up Internet Connectivity</a:t>
            </a:r>
          </a:p>
          <a:p>
            <a:r>
              <a:rPr lang="en-US" dirty="0" smtClean="0"/>
              <a:t>5. Set up GPRS settings</a:t>
            </a:r>
          </a:p>
          <a:p>
            <a:r>
              <a:rPr lang="en-US" dirty="0" smtClean="0"/>
              <a:t>6. Set correct date/time</a:t>
            </a:r>
          </a:p>
          <a:p>
            <a:r>
              <a:rPr lang="en-US" dirty="0" smtClean="0"/>
              <a:t>7. Install Media folder into the SD card (helpful if media is large)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9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Steps 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Phone must be fully charged.</a:t>
            </a:r>
          </a:p>
          <a:p>
            <a:pPr marL="914400"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Why: Saves Time</a:t>
            </a:r>
          </a:p>
          <a:p>
            <a:pPr marL="914400"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How: Charger.  Know by charge icon.</a:t>
            </a:r>
          </a:p>
          <a:p>
            <a:r>
              <a:rPr lang="en-US" dirty="0" smtClean="0"/>
              <a:t>2. Phone must be labeled inside and out</a:t>
            </a:r>
          </a:p>
          <a:p>
            <a:pPr marL="1097280" indent="-457200">
              <a:buFont typeface="Wingdings" pitchFamily="2" charset="2"/>
              <a:buChar char="v"/>
            </a:pPr>
            <a:r>
              <a:rPr lang="en-US" dirty="0" smtClean="0"/>
              <a:t>Why: Organization, tracking. </a:t>
            </a:r>
          </a:p>
          <a:p>
            <a:pPr marL="1097280" indent="-457200">
              <a:buFont typeface="Wingdings" pitchFamily="2" charset="2"/>
              <a:buChar char="v"/>
            </a:pPr>
            <a:r>
              <a:rPr lang="en-US" dirty="0" smtClean="0"/>
              <a:t>How: CARE</a:t>
            </a:r>
          </a:p>
          <a:p>
            <a:r>
              <a:rPr lang="en-US" dirty="0" smtClean="0"/>
              <a:t>3. SIM and SD card</a:t>
            </a:r>
          </a:p>
          <a:p>
            <a:pPr marL="1097280" indent="-457200">
              <a:buFont typeface="Wingdings" pitchFamily="2" charset="2"/>
              <a:buChar char="v"/>
            </a:pPr>
            <a:r>
              <a:rPr lang="en-US" dirty="0" smtClean="0"/>
              <a:t>Why: SIM to send data to server/sync.  SD to hold application. </a:t>
            </a:r>
          </a:p>
          <a:p>
            <a:pPr marL="1097280" indent="-457200">
              <a:buFont typeface="Wingdings" pitchFamily="2" charset="2"/>
              <a:buChar char="v"/>
            </a:pPr>
            <a:r>
              <a:rPr lang="en-US" dirty="0" smtClean="0"/>
              <a:t>How: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3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Steps 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Set up Internet Connectivity</a:t>
            </a:r>
          </a:p>
          <a:p>
            <a:r>
              <a:rPr lang="en-US" dirty="0" smtClean="0"/>
              <a:t>5. Set up GPRS Connectivity and Check GPRS settings</a:t>
            </a:r>
          </a:p>
          <a:p>
            <a:pPr marL="914400">
              <a:buFont typeface="Wingdings" pitchFamily="2" charset="2"/>
              <a:buChar char="v"/>
            </a:pPr>
            <a:r>
              <a:rPr lang="en-US" dirty="0" smtClean="0"/>
              <a:t>Why: Send Data to Server/Sync</a:t>
            </a:r>
          </a:p>
          <a:p>
            <a:pPr marL="914400">
              <a:buFont typeface="Wingdings" pitchFamily="2" charset="2"/>
              <a:buChar char="v"/>
            </a:pPr>
            <a:r>
              <a:rPr lang="en-US" dirty="0" smtClean="0"/>
              <a:t>How: </a:t>
            </a:r>
          </a:p>
          <a:p>
            <a:pPr marL="1154430" indent="-514350">
              <a:buAutoNum type="arabicPeriod"/>
            </a:pPr>
            <a:r>
              <a:rPr lang="en-US" dirty="0" smtClean="0"/>
              <a:t>New SIM - </a:t>
            </a:r>
            <a:r>
              <a:rPr lang="en-US" dirty="0"/>
              <a:t>Three SMS messages will appear. </a:t>
            </a:r>
            <a:endParaRPr lang="en-US" dirty="0" smtClean="0"/>
          </a:p>
          <a:p>
            <a:pPr marL="1154430" indent="-514350">
              <a:buAutoNum type="arabicPeriod"/>
            </a:pPr>
            <a:r>
              <a:rPr lang="en-US" dirty="0" smtClean="0"/>
              <a:t>Call Provider </a:t>
            </a:r>
          </a:p>
          <a:p>
            <a:pPr marL="1154430" indent="-514350">
              <a:buAutoNum type="arabicPeriod"/>
            </a:pPr>
            <a:r>
              <a:rPr lang="en-US" dirty="0" smtClean="0"/>
              <a:t>Text MO to 54321</a:t>
            </a:r>
          </a:p>
          <a:p>
            <a:pPr marL="1154430" indent="-514350">
              <a:buAutoNum type="arabicPeriod"/>
            </a:pPr>
            <a:r>
              <a:rPr lang="en-US" dirty="0" smtClean="0"/>
              <a:t>Manual set up</a:t>
            </a:r>
            <a:endParaRPr lang="en-US" dirty="0"/>
          </a:p>
          <a:p>
            <a:pPr marL="6400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627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GPRS Set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GPRS Settings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Menu -&gt; Settings -&gt; Configuration -&gt; Personal </a:t>
            </a:r>
            <a:r>
              <a:rPr lang="en-US" sz="2400" dirty="0" err="1"/>
              <a:t>config</a:t>
            </a:r>
            <a:r>
              <a:rPr lang="en-US" sz="2400" dirty="0"/>
              <a:t>. sett.</a:t>
            </a:r>
            <a:br>
              <a:rPr lang="en-US" sz="2400" dirty="0"/>
            </a:br>
            <a:r>
              <a:rPr lang="en-US" sz="2400" dirty="0"/>
              <a:t>Options -&gt; Add new -&gt; Access </a:t>
            </a:r>
            <a:r>
              <a:rPr lang="en-US" sz="2400" dirty="0" smtClean="0"/>
              <a:t>point</a:t>
            </a:r>
          </a:p>
          <a:p>
            <a:pPr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Access point settings -&gt; Bearer settings -&gt; Packet data acc. pt.  to </a:t>
            </a:r>
            <a:r>
              <a:rPr lang="en-US" sz="2400" b="1" dirty="0" smtClean="0"/>
              <a:t>airtelgprs.com</a:t>
            </a:r>
          </a:p>
          <a:p>
            <a:pPr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Go Back twice.  Select </a:t>
            </a:r>
            <a:r>
              <a:rPr lang="en-US" sz="2400" dirty="0"/>
              <a:t>“Options -&gt; </a:t>
            </a:r>
            <a:r>
              <a:rPr lang="en-US" sz="2400" dirty="0" smtClean="0"/>
              <a:t>Activate</a:t>
            </a:r>
          </a:p>
          <a:p>
            <a:pPr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Go to "Menu -&gt; Settings -&gt; Configuration -&gt; Default </a:t>
            </a:r>
            <a:r>
              <a:rPr lang="en-US" sz="2400" dirty="0" err="1"/>
              <a:t>config</a:t>
            </a:r>
            <a:r>
              <a:rPr lang="en-US" sz="2400" dirty="0"/>
              <a:t>. sett</a:t>
            </a:r>
            <a:r>
              <a:rPr lang="en-US" sz="2400" dirty="0" smtClean="0"/>
              <a:t>. – Make sure a web setting is listed here.</a:t>
            </a:r>
          </a:p>
          <a:p>
            <a:pPr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Go to "Menu -&gt; Settings -&gt; Configuration" and select "Act. def. in all apps.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Checking GPRS settings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Menu -&gt; Settings -&gt; Configuration -&gt;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Default </a:t>
            </a:r>
            <a:r>
              <a:rPr lang="en-US" dirty="0" err="1" smtClean="0"/>
              <a:t>config</a:t>
            </a:r>
            <a:r>
              <a:rPr lang="en-US" dirty="0" smtClean="0"/>
              <a:t> settings: XXX</a:t>
            </a:r>
          </a:p>
          <a:p>
            <a:pPr marL="0" indent="0">
              <a:buNone/>
            </a:pPr>
            <a:r>
              <a:rPr lang="en-US" dirty="0" smtClean="0"/>
              <a:t>Preferred access </a:t>
            </a:r>
            <a:r>
              <a:rPr lang="en-US" dirty="0" err="1" smtClean="0"/>
              <a:t>pt</a:t>
            </a:r>
            <a:r>
              <a:rPr lang="en-US" dirty="0" smtClean="0"/>
              <a:t>: 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5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Steps 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6. Set correct date/time</a:t>
            </a:r>
          </a:p>
          <a:p>
            <a:r>
              <a:rPr lang="en-US" dirty="0"/>
              <a:t>Why: Reporting real time</a:t>
            </a:r>
          </a:p>
          <a:p>
            <a:pPr lvl="1"/>
            <a:r>
              <a:rPr lang="en-US" sz="2400" dirty="0" smtClean="0"/>
              <a:t>Change </a:t>
            </a:r>
            <a:r>
              <a:rPr lang="en-US" sz="2400" dirty="0"/>
              <a:t>the time zone to GMT+5.5 (India time is 5.5 hours ahead of GMT- Greenwich Mean Time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How: Enter the date (</a:t>
            </a:r>
            <a:r>
              <a:rPr lang="en-US" sz="2400" dirty="0" err="1"/>
              <a:t>dd</a:t>
            </a:r>
            <a:r>
              <a:rPr lang="en-US" sz="2400" dirty="0"/>
              <a:t>/mm/</a:t>
            </a:r>
            <a:r>
              <a:rPr lang="en-US" sz="2400" dirty="0" err="1"/>
              <a:t>yy</a:t>
            </a:r>
            <a:r>
              <a:rPr lang="en-US" sz="2400" dirty="0"/>
              <a:t>) and time</a:t>
            </a:r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1362075" cy="19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07724"/>
            <a:ext cx="1457325" cy="1958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12894"/>
            <a:ext cx="1362075" cy="196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25685"/>
            <a:ext cx="1418590" cy="196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90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Steps 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7. Install Media folder into the SD card</a:t>
            </a:r>
          </a:p>
          <a:p>
            <a:r>
              <a:rPr lang="en-US" dirty="0"/>
              <a:t>Why: Media used in application </a:t>
            </a:r>
          </a:p>
          <a:p>
            <a:r>
              <a:rPr lang="en-US" dirty="0"/>
              <a:t>How</a:t>
            </a:r>
            <a:r>
              <a:rPr lang="en-US" dirty="0" smtClean="0"/>
              <a:t>: Must be done using computer.  Download media file to SD card.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On-screen Show (4:3)</PresentationFormat>
  <Paragraphs>164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20 is the magic number! There are 20 phone preparation steps.</vt:lpstr>
      <vt:lpstr>PowerPoint Presentation</vt:lpstr>
      <vt:lpstr>Preparation Steps 1-7 </vt:lpstr>
      <vt:lpstr>Preparation Steps 1-7</vt:lpstr>
      <vt:lpstr>Preparation Steps 1-7</vt:lpstr>
      <vt:lpstr>Manual GPRS Set Up </vt:lpstr>
      <vt:lpstr>PowerPoint Presentation</vt:lpstr>
      <vt:lpstr>Preparation Steps 1-7</vt:lpstr>
      <vt:lpstr>Preparation Steps 1-7</vt:lpstr>
      <vt:lpstr>Who can recall steps 1-7</vt:lpstr>
      <vt:lpstr>User Friendly Steps 8-12</vt:lpstr>
      <vt:lpstr>User Friendly Steps 8-12</vt:lpstr>
      <vt:lpstr>9. Undo Text Predictions  10. Set Writing Language to Hindi</vt:lpstr>
      <vt:lpstr>11. Phone Language to Hindi  Why: Hindi Language easier for user    </vt:lpstr>
      <vt:lpstr>12. Set Main Screen Blank</vt:lpstr>
      <vt:lpstr>Who can recall steps 8-12?</vt:lpstr>
      <vt:lpstr>Application Functioning 13-20</vt:lpstr>
      <vt:lpstr>Application Functioning 13-20</vt:lpstr>
      <vt:lpstr>Application Functioning 13-20</vt:lpstr>
      <vt:lpstr>Application Functioning 13-20</vt:lpstr>
      <vt:lpstr>Application Functioning 13-20</vt:lpstr>
      <vt:lpstr>Application Functioning 13-20</vt:lpstr>
      <vt:lpstr>Application Functioning 13-20</vt:lpstr>
      <vt:lpstr>Application Functioning 13-20</vt:lpstr>
      <vt:lpstr>Application Functioning 13-20</vt:lpstr>
      <vt:lpstr>Who can recall steps 13-20?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is the magic number! There are 20 phone preparation steps.</dc:title>
  <dc:creator>reena</dc:creator>
  <cp:lastModifiedBy>reena</cp:lastModifiedBy>
  <cp:revision>1</cp:revision>
  <dcterms:created xsi:type="dcterms:W3CDTF">2012-06-21T06:09:30Z</dcterms:created>
  <dcterms:modified xsi:type="dcterms:W3CDTF">2012-06-21T06:10:00Z</dcterms:modified>
</cp:coreProperties>
</file>