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9B8AF-FEF2-4678-8F9B-3FD706F681EA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036A4-4A42-4988-8B79-49B1B2BAD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7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A7EAF-AFA2-47F8-A5AB-6F564FF4457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4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A7EAF-AFA2-47F8-A5AB-6F564FF4457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2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in the application,</a:t>
            </a:r>
            <a:r>
              <a:rPr lang="en-US" baseline="0" dirty="0" smtClean="0"/>
              <a:t> this can also be done from the Options choice in the text input box.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A7EAF-AFA2-47F8-A5AB-6F564FF4457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7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Permissions</a:t>
            </a:r>
            <a:r>
              <a:rPr lang="en-US" baseline="0" dirty="0" smtClean="0"/>
              <a:t> will get erased if the Application is moved back to the SD card or if a new Application is installed.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A7EAF-AFA2-47F8-A5AB-6F564FF4457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7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4263-EBA5-4889-9973-B6F845187BC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9B5722-D003-4433-A9E7-196046A9B921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2551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4263-EBA5-4889-9973-B6F845187BC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722-D003-4433-A9E7-196046A9B921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81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49B5722-D003-4433-A9E7-196046A9B921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4263-EBA5-4889-9973-B6F845187BC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7943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4263-EBA5-4889-9973-B6F845187BC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49B5722-D003-4433-A9E7-196046A9B921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7343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4263-EBA5-4889-9973-B6F845187BC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9B5722-D003-4433-A9E7-196046A9B921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8235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3D64263-EBA5-4889-9973-B6F845187BC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722-D003-4433-A9E7-196046A9B921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87709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4263-EBA5-4889-9973-B6F845187BC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49B5722-D003-4433-A9E7-196046A9B921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6212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4263-EBA5-4889-9973-B6F845187BC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49B5722-D003-4433-A9E7-196046A9B921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1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4263-EBA5-4889-9973-B6F845187BC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9B5722-D003-4433-A9E7-196046A9B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1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9B5722-D003-4433-A9E7-196046A9B921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4263-EBA5-4889-9973-B6F845187BC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3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49B5722-D003-4433-A9E7-196046A9B921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3D64263-EBA5-4889-9973-B6F845187BC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3D64263-EBA5-4889-9973-B6F845187BC8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9B5722-D003-4433-A9E7-196046A9B921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741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3352800"/>
          </a:xfrm>
        </p:spPr>
        <p:txBody>
          <a:bodyPr>
            <a:normAutofit/>
          </a:bodyPr>
          <a:lstStyle/>
          <a:p>
            <a:r>
              <a:rPr lang="hi-IN" sz="4400" b="1" dirty="0"/>
              <a:t>फ़ोन की तैयारी </a:t>
            </a:r>
            <a:r>
              <a:rPr lang="hi-IN" sz="4400" b="1" dirty="0" smtClean="0"/>
              <a:t>में</a:t>
            </a:r>
            <a:r>
              <a:rPr lang="en-US" sz="4400" b="1" dirty="0" smtClean="0"/>
              <a:t> 20 </a:t>
            </a:r>
            <a:r>
              <a:rPr lang="hi-IN" sz="4400" b="1" dirty="0" smtClean="0"/>
              <a:t>चरण</a:t>
            </a:r>
            <a:r>
              <a:rPr lang="en-US" sz="4400" b="1" dirty="0" smtClean="0"/>
              <a:t> </a:t>
            </a:r>
            <a:r>
              <a:rPr lang="hi-IN" sz="4400" b="1" dirty="0" smtClean="0"/>
              <a:t>हैं</a:t>
            </a:r>
            <a:r>
              <a:rPr lang="hi-IN" sz="4400" dirty="0"/>
              <a:t> 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828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hi-IN" dirty="0"/>
              <a:t>फ़ोन के इस्तमाल को आसान करना </a:t>
            </a:r>
            <a:r>
              <a:rPr lang="en-US" dirty="0"/>
              <a:t>(</a:t>
            </a:r>
            <a:r>
              <a:rPr lang="hi-IN" dirty="0"/>
              <a:t>चरण</a:t>
            </a:r>
            <a:r>
              <a:rPr lang="en-US" dirty="0"/>
              <a:t> 8-12)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8. </a:t>
            </a:r>
            <a:r>
              <a:rPr lang="hi-IN" dirty="0"/>
              <a:t>फ़ोन </a:t>
            </a:r>
            <a:r>
              <a:rPr lang="hi-IN" dirty="0" smtClean="0"/>
              <a:t>वॉलयूम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hi-IN" dirty="0"/>
              <a:t> अधिक्तम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9. Text Predictions </a:t>
            </a:r>
            <a:r>
              <a:rPr lang="en-US" dirty="0" smtClean="0">
                <a:sym typeface="Wingdings" pitchFamily="2" charset="2"/>
              </a:rPr>
              <a:t> Off</a:t>
            </a:r>
            <a:br>
              <a:rPr lang="en-US" dirty="0" smtClean="0">
                <a:sym typeface="Wingdings" pitchFamily="2" charset="2"/>
              </a:rPr>
            </a:br>
            <a:endParaRPr lang="en-US" dirty="0" smtClean="0"/>
          </a:p>
          <a:p>
            <a:r>
              <a:rPr lang="en-US" dirty="0" smtClean="0"/>
              <a:t>10. Writing language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Hindi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11. Phone language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Hindi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12. </a:t>
            </a:r>
            <a:r>
              <a:rPr lang="hi-IN" dirty="0"/>
              <a:t>मैंन स्क्रीन खाली रखें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2736" y="1524000"/>
            <a:ext cx="7535863" cy="732974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hi-IN" sz="2400" dirty="0"/>
              <a:t>फ़ोन वॉलयूम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hi-IN" sz="2400" dirty="0"/>
              <a:t> अधिक्तम</a:t>
            </a:r>
            <a:r>
              <a:rPr lang="hi-IN" dirty="0"/>
              <a:t> 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752" y="2286000"/>
            <a:ext cx="8232648" cy="4003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" dirty="0" smtClean="0"/>
          </a:p>
          <a:p>
            <a:pPr marL="914400"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hi-IN" sz="2800" dirty="0" smtClean="0"/>
              <a:t>क्यों</a:t>
            </a:r>
            <a:r>
              <a:rPr lang="en-US" sz="2800" dirty="0" smtClean="0"/>
              <a:t>: </a:t>
            </a:r>
            <a:r>
              <a:rPr lang="hi-IN" dirty="0"/>
              <a:t>अप्लिकेशन </a:t>
            </a:r>
            <a:r>
              <a:rPr lang="hi-IN" dirty="0" smtClean="0"/>
              <a:t>में</a:t>
            </a:r>
            <a:r>
              <a:rPr lang="en-US" dirty="0" smtClean="0"/>
              <a:t> </a:t>
            </a:r>
            <a:r>
              <a:rPr lang="hi-IN" dirty="0" smtClean="0"/>
              <a:t>ऑडियो</a:t>
            </a:r>
            <a:r>
              <a:rPr lang="en-US" dirty="0" smtClean="0"/>
              <a:t> </a:t>
            </a:r>
            <a:r>
              <a:rPr lang="hi-IN" dirty="0" smtClean="0"/>
              <a:t>है</a:t>
            </a:r>
            <a:r>
              <a:rPr lang="en-US" dirty="0" smtClean="0"/>
              <a:t>      </a:t>
            </a:r>
          </a:p>
          <a:p>
            <a:pPr marL="91440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hi-IN" dirty="0" smtClean="0"/>
              <a:t>कैसे</a:t>
            </a:r>
            <a:r>
              <a:rPr lang="en-US" dirty="0" smtClean="0"/>
              <a:t>:  </a:t>
            </a:r>
            <a:r>
              <a:rPr lang="en-US" dirty="0"/>
              <a:t>Main </a:t>
            </a:r>
            <a:r>
              <a:rPr lang="en-US" dirty="0" smtClean="0"/>
              <a:t>Screen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Menu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Media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Media Player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Go to Media Player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volume </a:t>
            </a:r>
            <a:r>
              <a:rPr lang="hi-IN" dirty="0" smtClean="0"/>
              <a:t>को</a:t>
            </a:r>
            <a:r>
              <a:rPr lang="en-US" dirty="0" smtClean="0"/>
              <a:t> </a:t>
            </a:r>
            <a:r>
              <a:rPr lang="hi-IN" sz="2800" dirty="0" smtClean="0"/>
              <a:t>अधिक्तम</a:t>
            </a:r>
            <a:r>
              <a:rPr lang="en-US" sz="2800" dirty="0" smtClean="0"/>
              <a:t> </a:t>
            </a:r>
            <a:r>
              <a:rPr lang="hi-IN" dirty="0"/>
              <a:t>लेवल </a:t>
            </a:r>
            <a:r>
              <a:rPr lang="hi-IN" dirty="0" smtClean="0"/>
              <a:t>पर </a:t>
            </a:r>
            <a:r>
              <a:rPr lang="hi-IN" dirty="0"/>
              <a:t>लगाएं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dirty="0"/>
              <a:t>फ़ोन के इस्तमाल को आसान करना </a:t>
            </a:r>
            <a:r>
              <a:rPr lang="en-US" dirty="0"/>
              <a:t>(</a:t>
            </a:r>
            <a:r>
              <a:rPr lang="hi-IN" dirty="0"/>
              <a:t>चरण</a:t>
            </a:r>
            <a:r>
              <a:rPr lang="en-US" dirty="0"/>
              <a:t> 8-12)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31400"/>
            <a:ext cx="1685925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76971"/>
            <a:ext cx="1769110" cy="242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2286000"/>
          </a:xfrm>
        </p:spPr>
        <p:txBody>
          <a:bodyPr/>
          <a:lstStyle/>
          <a:p>
            <a:r>
              <a:rPr lang="en-US" dirty="0"/>
              <a:t>9. Text Predictions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Off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10. Writing language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Hindi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3200400"/>
            <a:ext cx="2362200" cy="2925763"/>
          </a:xfrm>
        </p:spPr>
        <p:txBody>
          <a:bodyPr/>
          <a:lstStyle/>
          <a:p>
            <a:endParaRPr lang="en-US" dirty="0" smtClean="0"/>
          </a:p>
          <a:p>
            <a:r>
              <a:rPr lang="hi-IN" sz="2400" b="1" dirty="0" smtClean="0"/>
              <a:t>क्यों</a:t>
            </a:r>
            <a:r>
              <a:rPr lang="en-US" sz="2400" b="1" dirty="0" smtClean="0"/>
              <a:t>: </a:t>
            </a:r>
            <a:r>
              <a:rPr lang="hi-IN" sz="2400" dirty="0"/>
              <a:t>टेक्स्ट इनपुट सवाल 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i-IN" dirty="0" smtClean="0"/>
              <a:t>कैसे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Menu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/>
              <a:t>Messaging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Create Message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Message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/>
              <a:t>Message </a:t>
            </a:r>
            <a:r>
              <a:rPr lang="en-US" dirty="0"/>
              <a:t>Box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Options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/>
              <a:t>Prediction </a:t>
            </a:r>
            <a:r>
              <a:rPr lang="en-US" dirty="0"/>
              <a:t>Options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 Status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/>
              <a:t>Off</a:t>
            </a:r>
            <a:br>
              <a:rPr lang="en-US" dirty="0" smtClean="0"/>
            </a:br>
            <a:endParaRPr lang="en-US" dirty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Options 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/>
              <a:t>Writing </a:t>
            </a:r>
            <a:r>
              <a:rPr lang="en-US" dirty="0"/>
              <a:t>Language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/>
              <a:t> </a:t>
            </a:r>
            <a:r>
              <a:rPr lang="en-US" dirty="0"/>
              <a:t>Hindi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06" y="3048000"/>
            <a:ext cx="1586593" cy="22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1600200" cy="22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0"/>
            <a:ext cx="1523999" cy="2265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8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114800"/>
          </a:xfrm>
        </p:spPr>
        <p:txBody>
          <a:bodyPr/>
          <a:lstStyle/>
          <a:p>
            <a:r>
              <a:rPr lang="en-US" dirty="0"/>
              <a:t>11. Phone language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Hindi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hi-IN" sz="2400" dirty="0" smtClean="0"/>
              <a:t>क्यों</a:t>
            </a:r>
            <a:r>
              <a:rPr lang="en-US" sz="2400" dirty="0" smtClean="0"/>
              <a:t>: </a:t>
            </a:r>
            <a:r>
              <a:rPr lang="hi-IN" sz="2400" b="0" dirty="0"/>
              <a:t>हिंदी भाषा आशा और आंगनवाडी के लिए आसन है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3733800"/>
            <a:ext cx="2362200" cy="23923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24200" y="762000"/>
            <a:ext cx="5638800" cy="5410200"/>
          </a:xfrm>
        </p:spPr>
        <p:txBody>
          <a:bodyPr/>
          <a:lstStyle/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i-IN" dirty="0" smtClean="0"/>
              <a:t>कैसे</a:t>
            </a:r>
            <a:r>
              <a:rPr lang="en-US" dirty="0" smtClean="0"/>
              <a:t>:  </a:t>
            </a:r>
            <a:r>
              <a:rPr lang="en-US" dirty="0"/>
              <a:t>Main </a:t>
            </a:r>
            <a:r>
              <a:rPr lang="en-US" dirty="0" smtClean="0"/>
              <a:t>Screen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/>
              <a:t> Menu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Settings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Phone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Language Settings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Hindi</a:t>
            </a:r>
            <a:endParaRPr lang="en-US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dirty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dirty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dirty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dirty="0" smtClean="0"/>
          </a:p>
          <a:p>
            <a:pPr marL="0" lvl="2" indent="0">
              <a:buClr>
                <a:schemeClr val="accent1"/>
              </a:buClr>
              <a:buSzPct val="85000"/>
              <a:buNone/>
            </a:pPr>
            <a:endParaRPr lang="en-US" dirty="0"/>
          </a:p>
          <a:p>
            <a:pPr marL="0" lvl="2" indent="0">
              <a:buClr>
                <a:schemeClr val="accent1"/>
              </a:buClr>
              <a:buSzPct val="85000"/>
              <a:buNone/>
            </a:pPr>
            <a:endParaRPr lang="en-US" dirty="0"/>
          </a:p>
          <a:p>
            <a:pPr marL="0" lvl="2" indent="0">
              <a:buClr>
                <a:schemeClr val="accent1"/>
              </a:buClr>
              <a:buSzPct val="85000"/>
              <a:buNone/>
            </a:pPr>
            <a:endParaRPr lang="en-US" dirty="0"/>
          </a:p>
          <a:p>
            <a:pPr marL="0" lvl="2" indent="0">
              <a:buClr>
                <a:schemeClr val="accent1"/>
              </a:buClr>
              <a:buSzPct val="85000"/>
              <a:buNone/>
            </a:pPr>
            <a:endParaRPr lang="en-US" dirty="0" smtClean="0"/>
          </a:p>
          <a:p>
            <a:pPr marL="0" lvl="2" indent="0">
              <a:buClr>
                <a:schemeClr val="accent1"/>
              </a:buClr>
              <a:buSzPct val="85000"/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34" y="2384969"/>
            <a:ext cx="1647825" cy="220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34" y="2428240"/>
            <a:ext cx="157162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63" y="2362200"/>
            <a:ext cx="1600200" cy="222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8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524000"/>
          </a:xfrm>
        </p:spPr>
        <p:txBody>
          <a:bodyPr/>
          <a:lstStyle/>
          <a:p>
            <a:r>
              <a:rPr lang="en-US" dirty="0" smtClean="0"/>
              <a:t>12. </a:t>
            </a:r>
            <a:r>
              <a:rPr lang="hi-IN" sz="2400" dirty="0"/>
              <a:t>मैंन स्क्रीन खाली रखें 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i-IN" dirty="0" smtClean="0"/>
              <a:t>कैसे</a:t>
            </a:r>
            <a:r>
              <a:rPr lang="en-US" dirty="0" smtClean="0"/>
              <a:t>: </a:t>
            </a:r>
            <a:endParaRPr lang="en-US" dirty="0"/>
          </a:p>
          <a:p>
            <a:pPr marL="0" lvl="2" indent="0">
              <a:buClr>
                <a:schemeClr val="accent1"/>
              </a:buClr>
              <a:buSzPct val="85000"/>
              <a:buNone/>
            </a:pPr>
            <a:r>
              <a:rPr lang="en-US" dirty="0" smtClean="0"/>
              <a:t>Menu 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/>
              <a:t>Settings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Display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Home Screen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/>
              <a:t>Home </a:t>
            </a:r>
            <a:r>
              <a:rPr lang="en-US" dirty="0"/>
              <a:t>Screen mode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/>
              <a:t>Off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5480"/>
            <a:ext cx="1800225" cy="246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23260"/>
            <a:ext cx="1771650" cy="244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23260"/>
            <a:ext cx="1809750" cy="2464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4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क्या आपको </a:t>
            </a:r>
            <a:r>
              <a:rPr lang="hi-IN" dirty="0" smtClean="0"/>
              <a:t>चरण </a:t>
            </a:r>
            <a:r>
              <a:rPr lang="en-US" dirty="0" smtClean="0"/>
              <a:t>8 – 12 </a:t>
            </a:r>
            <a:r>
              <a:rPr lang="hi-IN" dirty="0" smtClean="0"/>
              <a:t>याद </a:t>
            </a:r>
            <a:r>
              <a:rPr lang="hi-IN" dirty="0"/>
              <a:t>हैं?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hi-IN" dirty="0"/>
              <a:t>अप्लिकेशन </a:t>
            </a:r>
            <a:r>
              <a:rPr lang="hi-IN" dirty="0" smtClean="0"/>
              <a:t>फंक्शन</a:t>
            </a:r>
            <a:r>
              <a:rPr lang="hi-IN" dirty="0"/>
              <a:t> </a:t>
            </a:r>
            <a:r>
              <a:rPr lang="en-US" dirty="0" smtClean="0"/>
              <a:t>(</a:t>
            </a:r>
            <a:r>
              <a:rPr lang="hi-IN" dirty="0" smtClean="0"/>
              <a:t>चरण</a:t>
            </a:r>
            <a:r>
              <a:rPr lang="en-US" dirty="0" smtClean="0"/>
              <a:t> 13-20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13. </a:t>
            </a:r>
            <a:r>
              <a:rPr lang="hi-IN" dirty="0" smtClean="0"/>
              <a:t>अप्लिकेशन</a:t>
            </a:r>
            <a:r>
              <a:rPr lang="en-US" dirty="0"/>
              <a:t> </a:t>
            </a:r>
            <a:r>
              <a:rPr lang="hi-IN" dirty="0" smtClean="0"/>
              <a:t>इन्स्टाल</a:t>
            </a:r>
            <a:endParaRPr lang="en-US" dirty="0" smtClean="0"/>
          </a:p>
          <a:p>
            <a:r>
              <a:rPr lang="en-US" dirty="0" smtClean="0"/>
              <a:t>14. </a:t>
            </a:r>
            <a:r>
              <a:rPr lang="hi-IN" dirty="0"/>
              <a:t>अप्लिकेशन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hi-IN" dirty="0" smtClean="0"/>
              <a:t>खेल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15. </a:t>
            </a:r>
            <a:r>
              <a:rPr lang="hi-IN" dirty="0"/>
              <a:t>अप्लिकेशन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hi-IN" dirty="0" smtClean="0"/>
              <a:t>परमिशन</a:t>
            </a:r>
            <a:endParaRPr lang="en-US" dirty="0" smtClean="0"/>
          </a:p>
          <a:p>
            <a:r>
              <a:rPr lang="en-US" dirty="0" smtClean="0"/>
              <a:t>16. Network Connectivity</a:t>
            </a:r>
            <a:r>
              <a:rPr lang="hi-IN" dirty="0" smtClean="0"/>
              <a:t> </a:t>
            </a:r>
            <a:r>
              <a:rPr lang="hi-IN" dirty="0"/>
              <a:t>की जांच </a:t>
            </a:r>
            <a:endParaRPr lang="en-US" dirty="0" smtClean="0"/>
          </a:p>
          <a:p>
            <a:r>
              <a:rPr lang="en-US" dirty="0" smtClean="0"/>
              <a:t>17. Restore User</a:t>
            </a:r>
          </a:p>
          <a:p>
            <a:r>
              <a:rPr lang="en-US" dirty="0" smtClean="0"/>
              <a:t>18.  SMS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‘Do not Disturb’ </a:t>
            </a:r>
          </a:p>
          <a:p>
            <a:r>
              <a:rPr lang="en-US" dirty="0" smtClean="0"/>
              <a:t>19. </a:t>
            </a:r>
            <a:r>
              <a:rPr lang="en-US" dirty="0"/>
              <a:t> </a:t>
            </a:r>
            <a:r>
              <a:rPr lang="en-US" dirty="0" smtClean="0"/>
              <a:t>SMS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CommCare</a:t>
            </a:r>
            <a:r>
              <a:rPr lang="en-US" dirty="0" smtClean="0"/>
              <a:t> Gateway</a:t>
            </a:r>
          </a:p>
          <a:p>
            <a:r>
              <a:rPr lang="en-US" dirty="0" smtClean="0"/>
              <a:t>20. </a:t>
            </a:r>
            <a:r>
              <a:rPr lang="en-US" dirty="0" err="1" smtClean="0"/>
              <a:t>CommCare</a:t>
            </a:r>
            <a:r>
              <a:rPr lang="en-US" dirty="0" smtClean="0"/>
              <a:t> </a:t>
            </a:r>
            <a:r>
              <a:rPr lang="hi-IN" dirty="0"/>
              <a:t>के लिए शोर्टकट बनाए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अप्लिकेशन फंक्शन </a:t>
            </a:r>
            <a:r>
              <a:rPr lang="en-US" dirty="0"/>
              <a:t>(</a:t>
            </a:r>
            <a:r>
              <a:rPr lang="hi-IN" dirty="0"/>
              <a:t>चरण</a:t>
            </a:r>
            <a:r>
              <a:rPr lang="en-US" dirty="0"/>
              <a:t> 13-20)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9144000" cy="53309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13. </a:t>
            </a:r>
            <a:r>
              <a:rPr lang="hi-IN" dirty="0"/>
              <a:t>अप्लिकेशन</a:t>
            </a:r>
            <a:r>
              <a:rPr lang="en-US" dirty="0"/>
              <a:t> </a:t>
            </a:r>
            <a:r>
              <a:rPr lang="hi-IN" dirty="0"/>
              <a:t>इन्स्टाल</a:t>
            </a:r>
            <a:r>
              <a:rPr lang="en-US" dirty="0"/>
              <a:t> </a:t>
            </a:r>
            <a:r>
              <a:rPr lang="hi-IN" dirty="0" smtClean="0"/>
              <a:t>करना</a:t>
            </a:r>
            <a:endParaRPr lang="en-US" dirty="0" smtClean="0"/>
          </a:p>
          <a:p>
            <a:pPr marL="91440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hi-IN" dirty="0" smtClean="0"/>
              <a:t>कैसे</a:t>
            </a:r>
            <a:r>
              <a:rPr lang="en-US" dirty="0"/>
              <a:t>:  </a:t>
            </a:r>
            <a:r>
              <a:rPr lang="hi-IN" dirty="0"/>
              <a:t>फ़ोन-से-फ़ोन इन्स्टाल 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                                    </a:t>
            </a:r>
            <a:r>
              <a:rPr lang="hi-IN" sz="2200" b="1" dirty="0" smtClean="0"/>
              <a:t>आपका फ़ोन</a:t>
            </a:r>
            <a:r>
              <a:rPr lang="en-US" sz="2200" b="1" dirty="0" smtClean="0"/>
              <a:t>       AWW/ASHA</a:t>
            </a:r>
            <a:r>
              <a:rPr lang="en-US" sz="2200" b="1" i="1" dirty="0" smtClean="0"/>
              <a:t> </a:t>
            </a:r>
            <a:r>
              <a:rPr lang="hi-IN" sz="2200" b="1" dirty="0" smtClean="0"/>
              <a:t>फ़ोन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endParaRPr lang="en-US" sz="2200" dirty="0"/>
          </a:p>
          <a:p>
            <a:r>
              <a:rPr lang="hi-IN" b="1" dirty="0"/>
              <a:t>आपका फ़ोन: </a:t>
            </a:r>
            <a:r>
              <a:rPr lang="hi-IN" dirty="0"/>
              <a:t>इस फ़ोन में सही अप्लिकेशन और मीडिया फाइल </a:t>
            </a:r>
            <a:r>
              <a:rPr lang="hi-IN" dirty="0" smtClean="0"/>
              <a:t>हैं</a:t>
            </a:r>
            <a:endParaRPr lang="en-US" dirty="0" smtClean="0"/>
          </a:p>
          <a:p>
            <a:pPr marL="0" indent="0">
              <a:buNone/>
            </a:pPr>
            <a:endParaRPr lang="en-US" sz="200" dirty="0" smtClean="0"/>
          </a:p>
          <a:p>
            <a:r>
              <a:rPr lang="en-US" b="1" dirty="0" smtClean="0"/>
              <a:t>AWW/ASHA</a:t>
            </a:r>
            <a:r>
              <a:rPr lang="en-US" b="1" i="1" dirty="0" smtClean="0"/>
              <a:t> </a:t>
            </a:r>
            <a:r>
              <a:rPr lang="hi-IN" b="1" dirty="0" smtClean="0"/>
              <a:t>फ़ोन:</a:t>
            </a:r>
            <a:r>
              <a:rPr lang="en-US" b="1" i="1" dirty="0" smtClean="0"/>
              <a:t> </a:t>
            </a:r>
            <a:r>
              <a:rPr lang="hi-IN" dirty="0" smtClean="0"/>
              <a:t>इस </a:t>
            </a:r>
            <a:r>
              <a:rPr lang="hi-IN" dirty="0"/>
              <a:t>फ़ोन पर अप्लिकेशन इन्स्टाल करना है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04" y="2514600"/>
            <a:ext cx="2333625" cy="166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5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अप्लिकेशन फंक्शन </a:t>
            </a:r>
            <a:r>
              <a:rPr lang="en-US" dirty="0"/>
              <a:t>(</a:t>
            </a:r>
            <a:r>
              <a:rPr lang="hi-IN" dirty="0"/>
              <a:t>चरण</a:t>
            </a:r>
            <a:r>
              <a:rPr lang="en-US" dirty="0"/>
              <a:t> 13-20)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4949952"/>
          </a:xfrm>
        </p:spPr>
        <p:txBody>
          <a:bodyPr>
            <a:normAutofit fontScale="92500"/>
          </a:bodyPr>
          <a:lstStyle/>
          <a:p>
            <a:r>
              <a:rPr lang="hi-IN" i="1" dirty="0"/>
              <a:t>इन्स्टाल: 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hi-IN" b="1" dirty="0" smtClean="0"/>
              <a:t>आपके</a:t>
            </a:r>
            <a:r>
              <a:rPr lang="en-US" b="1" dirty="0"/>
              <a:t> </a:t>
            </a:r>
            <a:r>
              <a:rPr lang="hi-IN" b="1" dirty="0" smtClean="0"/>
              <a:t>फ़ोन</a:t>
            </a:r>
            <a:r>
              <a:rPr lang="en-US" b="1" dirty="0" smtClean="0"/>
              <a:t> </a:t>
            </a:r>
            <a:r>
              <a:rPr lang="hi-IN" dirty="0" smtClean="0"/>
              <a:t>पर</a:t>
            </a:r>
            <a:r>
              <a:rPr lang="en-US" dirty="0" smtClean="0"/>
              <a:t> </a:t>
            </a:r>
            <a:r>
              <a:rPr lang="hi-IN" dirty="0" smtClean="0"/>
              <a:t>अप्लिकेशन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hi-IN" dirty="0" smtClean="0"/>
              <a:t>खेल </a:t>
            </a:r>
            <a:r>
              <a:rPr lang="hi-IN" dirty="0"/>
              <a:t>फोल्डर (लोकल </a:t>
            </a:r>
            <a:r>
              <a:rPr lang="hi-IN" dirty="0" smtClean="0"/>
              <a:t>मेमरी)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 smtClean="0"/>
              <a:t>AWW/ASHA </a:t>
            </a:r>
            <a:r>
              <a:rPr lang="hi-IN" b="1" dirty="0" smtClean="0"/>
              <a:t>के </a:t>
            </a:r>
            <a:r>
              <a:rPr lang="hi-IN" b="1" dirty="0"/>
              <a:t>फ़ोन </a:t>
            </a:r>
            <a:r>
              <a:rPr lang="hi-IN" dirty="0"/>
              <a:t>के मेमरी कार्ड को </a:t>
            </a:r>
            <a:r>
              <a:rPr lang="hi-IN" b="1" dirty="0" smtClean="0"/>
              <a:t>आपके </a:t>
            </a:r>
            <a:r>
              <a:rPr lang="hi-IN" b="1" dirty="0"/>
              <a:t>फ़ोन</a:t>
            </a:r>
            <a:r>
              <a:rPr lang="hi-IN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hi-IN" dirty="0" smtClean="0"/>
              <a:t>में </a:t>
            </a:r>
            <a:r>
              <a:rPr lang="hi-IN" dirty="0"/>
              <a:t>डालें 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hi-IN" dirty="0"/>
              <a:t>अप्लिकेशन </a:t>
            </a:r>
            <a:r>
              <a:rPr lang="hi-IN" dirty="0" smtClean="0"/>
              <a:t>को</a:t>
            </a:r>
            <a:r>
              <a:rPr lang="hi-IN" dirty="0"/>
              <a:t> </a:t>
            </a:r>
            <a:r>
              <a:rPr lang="hi-IN" b="1" dirty="0" smtClean="0"/>
              <a:t>आपके</a:t>
            </a:r>
            <a:r>
              <a:rPr lang="en-US" b="1" dirty="0" smtClean="0"/>
              <a:t> </a:t>
            </a:r>
            <a:r>
              <a:rPr lang="hi-IN" b="1" dirty="0"/>
              <a:t>फ़ोन</a:t>
            </a:r>
            <a:r>
              <a:rPr lang="en-US" b="1" dirty="0"/>
              <a:t> </a:t>
            </a:r>
            <a:r>
              <a:rPr lang="hi-IN" dirty="0"/>
              <a:t>के </a:t>
            </a:r>
            <a:r>
              <a:rPr lang="hi-IN" dirty="0" smtClean="0"/>
              <a:t>खेल फोल्डर</a:t>
            </a:r>
            <a:r>
              <a:rPr lang="en-US" dirty="0" smtClean="0"/>
              <a:t> </a:t>
            </a:r>
            <a:r>
              <a:rPr lang="hi-IN" dirty="0"/>
              <a:t>से</a:t>
            </a:r>
            <a:r>
              <a:rPr lang="en-US" dirty="0" smtClean="0"/>
              <a:t> </a:t>
            </a:r>
            <a:r>
              <a:rPr lang="en-US" b="1" dirty="0" smtClean="0"/>
              <a:t>AWW/ASHA </a:t>
            </a:r>
            <a:r>
              <a:rPr lang="hi-IN" dirty="0"/>
              <a:t>के </a:t>
            </a:r>
            <a:r>
              <a:rPr lang="hi-IN" dirty="0" smtClean="0"/>
              <a:t>मेमरी </a:t>
            </a:r>
            <a:r>
              <a:rPr lang="hi-IN" dirty="0"/>
              <a:t>कार्ड </a:t>
            </a:r>
            <a:r>
              <a:rPr lang="hi-IN" dirty="0" smtClean="0"/>
              <a:t>पर</a:t>
            </a:r>
            <a:r>
              <a:rPr lang="hi-IN" dirty="0"/>
              <a:t> </a:t>
            </a:r>
            <a:r>
              <a:rPr lang="hi-IN" dirty="0" smtClean="0"/>
              <a:t>कॉपी </a:t>
            </a:r>
            <a:r>
              <a:rPr lang="hi-IN" dirty="0"/>
              <a:t>करें </a:t>
            </a: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AWW/ASHA </a:t>
            </a:r>
            <a:r>
              <a:rPr lang="hi-IN" dirty="0"/>
              <a:t>के मेमरी कार्ड को वापिस </a:t>
            </a:r>
            <a:r>
              <a:rPr lang="hi-IN" dirty="0" smtClean="0"/>
              <a:t>उनके </a:t>
            </a:r>
            <a:r>
              <a:rPr lang="hi-IN" dirty="0"/>
              <a:t>फ़ोन में डालें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अप्लिकेशन फंक्शन </a:t>
            </a:r>
            <a:r>
              <a:rPr lang="en-US" dirty="0"/>
              <a:t>(</a:t>
            </a:r>
            <a:r>
              <a:rPr lang="hi-IN" dirty="0"/>
              <a:t>चरण</a:t>
            </a:r>
            <a:r>
              <a:rPr lang="en-US" dirty="0"/>
              <a:t> 13-20)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14. </a:t>
            </a:r>
            <a:r>
              <a:rPr lang="en-US" b="1" dirty="0"/>
              <a:t>AWW/ASHA </a:t>
            </a:r>
            <a:r>
              <a:rPr lang="hi-IN" b="1" dirty="0"/>
              <a:t>के फ़ोन </a:t>
            </a:r>
            <a:r>
              <a:rPr lang="hi-IN" dirty="0"/>
              <a:t>के मेमरी कार्ड से अप्लिकेशन उनके खेल फोल्डर में डालें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hi-IN" dirty="0"/>
              <a:t>मुख्य भाग </a:t>
            </a:r>
            <a:r>
              <a:rPr lang="hi-IN" dirty="0" smtClean="0"/>
              <a:t>हैं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hi-IN" dirty="0"/>
              <a:t>तैयारी </a:t>
            </a:r>
            <a:r>
              <a:rPr lang="en-US" dirty="0" smtClean="0"/>
              <a:t>(</a:t>
            </a:r>
            <a:r>
              <a:rPr lang="hi-IN" dirty="0" smtClean="0"/>
              <a:t>चरण</a:t>
            </a:r>
            <a:r>
              <a:rPr lang="en-US" dirty="0" smtClean="0"/>
              <a:t> 1-7)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hi-IN" dirty="0"/>
              <a:t>फ़ोन के इस्तमाल को आसान करना </a:t>
            </a:r>
            <a:r>
              <a:rPr lang="en-US" dirty="0" smtClean="0"/>
              <a:t>(</a:t>
            </a:r>
            <a:r>
              <a:rPr lang="hi-IN" dirty="0"/>
              <a:t>चरण</a:t>
            </a:r>
            <a:r>
              <a:rPr lang="en-US" dirty="0"/>
              <a:t> 8-12</a:t>
            </a:r>
            <a:r>
              <a:rPr lang="en-US" dirty="0" smtClean="0"/>
              <a:t>)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hi-IN" dirty="0"/>
              <a:t>अप्लिकेशन </a:t>
            </a:r>
            <a:r>
              <a:rPr lang="hi-IN" dirty="0" smtClean="0"/>
              <a:t>फंक्शन</a:t>
            </a:r>
            <a:r>
              <a:rPr lang="hi-IN" dirty="0"/>
              <a:t> </a:t>
            </a:r>
            <a:r>
              <a:rPr lang="en-US" dirty="0" smtClean="0"/>
              <a:t>(</a:t>
            </a:r>
            <a:r>
              <a:rPr lang="hi-IN" dirty="0"/>
              <a:t>चरण</a:t>
            </a:r>
            <a:r>
              <a:rPr lang="en-US" dirty="0"/>
              <a:t> 13-20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अप्लिकेशन फंक्शन </a:t>
            </a:r>
            <a:r>
              <a:rPr lang="en-US" dirty="0"/>
              <a:t>(</a:t>
            </a:r>
            <a:r>
              <a:rPr lang="hi-IN" dirty="0"/>
              <a:t>चरण</a:t>
            </a:r>
            <a:r>
              <a:rPr lang="en-US" dirty="0"/>
              <a:t> 13-20)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15. </a:t>
            </a:r>
            <a:r>
              <a:rPr lang="hi-IN" dirty="0" smtClean="0"/>
              <a:t>अप्लिकेशन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hi-IN" dirty="0" smtClean="0"/>
              <a:t>परमिशन</a:t>
            </a:r>
            <a:endParaRPr lang="en-US" dirty="0" smtClean="0"/>
          </a:p>
          <a:p>
            <a:pPr marL="91440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hi-IN" dirty="0" smtClean="0"/>
              <a:t>क्यों: ऑडियो, फोटो और डाटा भेजने के लिए परमिशन चाहिए</a:t>
            </a:r>
            <a:endParaRPr lang="en-US" dirty="0" smtClean="0"/>
          </a:p>
          <a:p>
            <a:pPr lvl="0"/>
            <a:r>
              <a:rPr lang="en-US" dirty="0" err="1" smtClean="0"/>
              <a:t>CommCare</a:t>
            </a:r>
            <a:r>
              <a:rPr lang="en-US" dirty="0" smtClean="0"/>
              <a:t> </a:t>
            </a:r>
            <a:r>
              <a:rPr lang="hi-IN" dirty="0" smtClean="0"/>
              <a:t>अप्लिकेशन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Options (</a:t>
            </a:r>
            <a:r>
              <a:rPr lang="hi-IN" dirty="0" smtClean="0"/>
              <a:t>हरे बटन के ऊपर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Application Access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sz="2500" dirty="0"/>
              <a:t>1. </a:t>
            </a:r>
            <a:r>
              <a:rPr lang="en-US" sz="2500" dirty="0" smtClean="0"/>
              <a:t>Communications </a:t>
            </a:r>
            <a:r>
              <a:rPr lang="en-US" sz="2500" dirty="0" smtClean="0">
                <a:sym typeface="Wingdings" pitchFamily="2" charset="2"/>
              </a:rPr>
              <a:t> </a:t>
            </a:r>
            <a:r>
              <a:rPr lang="en-US" sz="2500" dirty="0"/>
              <a:t>Network Access </a:t>
            </a:r>
            <a:r>
              <a:rPr lang="en-US" sz="2500" dirty="0">
                <a:sym typeface="Wingdings" pitchFamily="2" charset="2"/>
              </a:rPr>
              <a:t> </a:t>
            </a:r>
            <a:r>
              <a:rPr lang="en-US" sz="2500" dirty="0" smtClean="0"/>
              <a:t>Always </a:t>
            </a:r>
            <a:r>
              <a:rPr lang="en-US" sz="2500" dirty="0"/>
              <a:t>allowed</a:t>
            </a:r>
          </a:p>
          <a:p>
            <a:pPr lvl="0"/>
            <a:r>
              <a:rPr lang="en-US" sz="2500" dirty="0"/>
              <a:t>2. Data access </a:t>
            </a:r>
            <a:r>
              <a:rPr lang="en-US" sz="2500" dirty="0">
                <a:sym typeface="Wingdings" pitchFamily="2" charset="2"/>
              </a:rPr>
              <a:t> </a:t>
            </a:r>
            <a:r>
              <a:rPr lang="en-US" sz="2500" dirty="0" smtClean="0"/>
              <a:t>Read </a:t>
            </a:r>
            <a:r>
              <a:rPr lang="en-US" sz="2500" dirty="0"/>
              <a:t>User data </a:t>
            </a:r>
            <a:r>
              <a:rPr lang="en-US" sz="2500" dirty="0">
                <a:sym typeface="Wingdings" pitchFamily="2" charset="2"/>
              </a:rPr>
              <a:t> </a:t>
            </a:r>
            <a:r>
              <a:rPr lang="en-US" sz="2500" dirty="0" smtClean="0"/>
              <a:t>Always </a:t>
            </a:r>
            <a:r>
              <a:rPr lang="en-US" sz="2500" dirty="0"/>
              <a:t>allowed</a:t>
            </a:r>
          </a:p>
          <a:p>
            <a:pPr lvl="0"/>
            <a:r>
              <a:rPr lang="en-US" sz="2500" dirty="0"/>
              <a:t>3. Data access </a:t>
            </a:r>
            <a:r>
              <a:rPr lang="en-US" sz="2500" dirty="0">
                <a:sym typeface="Wingdings" pitchFamily="2" charset="2"/>
              </a:rPr>
              <a:t> </a:t>
            </a:r>
            <a:r>
              <a:rPr lang="en-US" sz="2500" dirty="0" smtClean="0"/>
              <a:t> </a:t>
            </a:r>
            <a:r>
              <a:rPr lang="en-US" sz="2500" dirty="0"/>
              <a:t>Add and edit data </a:t>
            </a:r>
            <a:r>
              <a:rPr lang="en-US" sz="2500" dirty="0">
                <a:sym typeface="Wingdings" pitchFamily="2" charset="2"/>
              </a:rPr>
              <a:t> </a:t>
            </a:r>
            <a:r>
              <a:rPr lang="en-US" sz="2500" dirty="0" smtClean="0"/>
              <a:t>Always </a:t>
            </a:r>
            <a:r>
              <a:rPr lang="en-US" sz="2500" dirty="0"/>
              <a:t>allowed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dirty="0"/>
              <a:t>अप्लिकेशन फंक्शन </a:t>
            </a:r>
            <a:r>
              <a:rPr lang="en-US" dirty="0"/>
              <a:t>(</a:t>
            </a:r>
            <a:r>
              <a:rPr lang="hi-IN" dirty="0"/>
              <a:t>चरण</a:t>
            </a:r>
            <a:r>
              <a:rPr lang="en-US" dirty="0"/>
              <a:t> 13-20)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78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16. Network Connectivity </a:t>
            </a:r>
            <a:r>
              <a:rPr lang="hi-IN" dirty="0"/>
              <a:t>की जांच </a:t>
            </a:r>
            <a:endParaRPr lang="en-US" dirty="0" smtClean="0"/>
          </a:p>
          <a:p>
            <a:pPr marL="91440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hi-IN" dirty="0" smtClean="0"/>
              <a:t>क्यों: </a:t>
            </a:r>
            <a:r>
              <a:rPr lang="en-US" dirty="0" smtClean="0"/>
              <a:t>GPRS </a:t>
            </a:r>
            <a:r>
              <a:rPr lang="hi-IN" dirty="0"/>
              <a:t>चल रहा </a:t>
            </a:r>
            <a:r>
              <a:rPr lang="hi-IN" dirty="0" smtClean="0"/>
              <a:t>है</a:t>
            </a:r>
            <a:r>
              <a:rPr lang="en-US" dirty="0" smtClean="0"/>
              <a:t> </a:t>
            </a:r>
            <a:r>
              <a:rPr lang="hi-IN" dirty="0" smtClean="0"/>
              <a:t>या </a:t>
            </a:r>
            <a:r>
              <a:rPr lang="hi-IN" dirty="0"/>
              <a:t>नहीं </a:t>
            </a:r>
            <a:endParaRPr lang="en-US" dirty="0" smtClean="0"/>
          </a:p>
          <a:p>
            <a:pPr marL="91440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hi-IN" dirty="0" smtClean="0"/>
              <a:t>कैसे</a:t>
            </a:r>
            <a:r>
              <a:rPr lang="en-US" dirty="0" smtClean="0"/>
              <a:t>:</a:t>
            </a:r>
            <a:r>
              <a:rPr lang="hi-IN" dirty="0"/>
              <a:t> </a:t>
            </a:r>
            <a:r>
              <a:rPr lang="en-US" dirty="0" smtClean="0"/>
              <a:t>Login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Username:</a:t>
            </a:r>
            <a:r>
              <a:rPr lang="en-US" dirty="0" smtClean="0"/>
              <a:t> ‘Admin’  </a:t>
            </a:r>
            <a:br>
              <a:rPr lang="en-US" dirty="0" smtClean="0"/>
            </a:br>
            <a:r>
              <a:rPr lang="en-US" dirty="0" smtClean="0"/>
              <a:t>                             Password: 234</a:t>
            </a:r>
            <a:endParaRPr lang="en-US" dirty="0"/>
          </a:p>
          <a:p>
            <a:pPr marL="914400">
              <a:buFont typeface="Wingdings" pitchFamily="2" charset="2"/>
              <a:buChar char="v"/>
            </a:pPr>
            <a:endParaRPr lang="en-US" dirty="0" smtClean="0"/>
          </a:p>
          <a:p>
            <a:pPr marL="914400">
              <a:buFont typeface="Wingdings" pitchFamily="2" charset="2"/>
              <a:buChar char="v"/>
            </a:pPr>
            <a:endParaRPr lang="en-US" dirty="0"/>
          </a:p>
          <a:p>
            <a:pPr marL="914400">
              <a:buFont typeface="Wingdings" pitchFamily="2" charset="2"/>
              <a:buChar char="v"/>
            </a:pPr>
            <a:endParaRPr lang="en-US" dirty="0" smtClean="0"/>
          </a:p>
          <a:p>
            <a:pPr marL="914400">
              <a:buFont typeface="Wingdings" pitchFamily="2" charset="2"/>
              <a:buChar char="v"/>
            </a:pPr>
            <a:endParaRPr lang="en-US" dirty="0"/>
          </a:p>
          <a:p>
            <a:pPr marL="914400">
              <a:buFont typeface="Wingdings" pitchFamily="2" charset="2"/>
              <a:buChar char="v"/>
            </a:pPr>
            <a:endParaRPr lang="en-US" dirty="0" smtClean="0"/>
          </a:p>
          <a:p>
            <a:pPr marL="914400">
              <a:buFont typeface="Wingdings" pitchFamily="2" charset="2"/>
              <a:buChar char="v"/>
            </a:pPr>
            <a:r>
              <a:rPr lang="en-US" dirty="0"/>
              <a:t>(</a:t>
            </a:r>
            <a:br>
              <a:rPr lang="en-US" dirty="0"/>
            </a:br>
            <a:endParaRPr lang="en-US" dirty="0" smtClean="0"/>
          </a:p>
          <a:p>
            <a:pPr marL="91440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hi-IN" dirty="0"/>
              <a:t>इस के बाद, एक फॉर्म खोल के ऑडियो टेस्ट करना है </a:t>
            </a:r>
            <a:endParaRPr lang="en-US" dirty="0"/>
          </a:p>
          <a:p>
            <a:pPr marL="914400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25" y="3226558"/>
            <a:ext cx="1905000" cy="251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05" y="3226559"/>
            <a:ext cx="1790020" cy="251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25" y="3226558"/>
            <a:ext cx="1828800" cy="2518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4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अप्लिकेशन फंक्शन </a:t>
            </a:r>
            <a:r>
              <a:rPr lang="en-US" dirty="0"/>
              <a:t>(</a:t>
            </a:r>
            <a:r>
              <a:rPr lang="hi-IN" dirty="0"/>
              <a:t>चरण</a:t>
            </a:r>
            <a:r>
              <a:rPr lang="en-US" dirty="0"/>
              <a:t> 13-20)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991600" cy="4572000"/>
          </a:xfrm>
        </p:spPr>
        <p:txBody>
          <a:bodyPr/>
          <a:lstStyle/>
          <a:p>
            <a:r>
              <a:rPr lang="en-US" dirty="0" smtClean="0"/>
              <a:t>17. Restore User</a:t>
            </a:r>
            <a:endParaRPr lang="en-US" dirty="0"/>
          </a:p>
          <a:p>
            <a:pPr marL="914400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hi-IN" dirty="0" smtClean="0"/>
              <a:t>क्यों: सिर्फ</a:t>
            </a:r>
            <a:r>
              <a:rPr lang="en-US" dirty="0" smtClean="0"/>
              <a:t> </a:t>
            </a:r>
            <a:r>
              <a:rPr lang="hi-IN" dirty="0"/>
              <a:t>उसी </a:t>
            </a:r>
            <a:r>
              <a:rPr lang="en-US" sz="2300" b="1" dirty="0" smtClean="0"/>
              <a:t>AWW/ASHA</a:t>
            </a:r>
            <a:r>
              <a:rPr lang="en-US" dirty="0"/>
              <a:t> </a:t>
            </a:r>
            <a:r>
              <a:rPr lang="hi-IN" dirty="0" smtClean="0"/>
              <a:t>को </a:t>
            </a:r>
            <a:r>
              <a:rPr lang="hi-IN" dirty="0"/>
              <a:t>फ़ोन देने के लिए</a:t>
            </a:r>
            <a:endParaRPr lang="en-US" dirty="0"/>
          </a:p>
          <a:p>
            <a:pPr marL="914400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hi-IN" dirty="0"/>
              <a:t>कैसे</a:t>
            </a:r>
            <a:r>
              <a:rPr lang="en-US" dirty="0"/>
              <a:t>:</a:t>
            </a:r>
            <a:r>
              <a:rPr lang="hi-IN" dirty="0"/>
              <a:t> </a:t>
            </a:r>
            <a:r>
              <a:rPr lang="en-US" dirty="0" smtClean="0"/>
              <a:t>CARE </a:t>
            </a:r>
            <a:r>
              <a:rPr lang="hi-IN" dirty="0" smtClean="0"/>
              <a:t>के</a:t>
            </a:r>
            <a:r>
              <a:rPr lang="en-US" dirty="0" smtClean="0"/>
              <a:t> </a:t>
            </a:r>
            <a:r>
              <a:rPr lang="hi-IN" dirty="0" smtClean="0"/>
              <a:t>पास </a:t>
            </a:r>
            <a:r>
              <a:rPr lang="hi-IN" dirty="0"/>
              <a:t>सारे </a:t>
            </a:r>
            <a:r>
              <a:rPr lang="en-US" dirty="0" smtClean="0"/>
              <a:t>username </a:t>
            </a:r>
            <a:r>
              <a:rPr lang="hi-IN" dirty="0" smtClean="0"/>
              <a:t>और</a:t>
            </a:r>
            <a:r>
              <a:rPr lang="en-US" dirty="0" smtClean="0"/>
              <a:t> password</a:t>
            </a:r>
            <a:r>
              <a:rPr lang="hi-IN" dirty="0" smtClean="0"/>
              <a:t> </a:t>
            </a:r>
            <a:r>
              <a:rPr lang="hi-IN" dirty="0"/>
              <a:t>हैं 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 l="4229" t="7104" r="2736" b="6193"/>
          <a:stretch>
            <a:fillRect/>
          </a:stretch>
        </p:blipFill>
        <p:spPr bwMode="auto">
          <a:xfrm>
            <a:off x="381000" y="3962400"/>
            <a:ext cx="167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2133600" y="4953000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 t="3347"/>
          <a:stretch>
            <a:fillRect/>
          </a:stretch>
        </p:blipFill>
        <p:spPr bwMode="auto">
          <a:xfrm>
            <a:off x="2590800" y="3962400"/>
            <a:ext cx="1686068" cy="220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 t="3347"/>
          <a:stretch>
            <a:fillRect/>
          </a:stretch>
        </p:blipFill>
        <p:spPr bwMode="auto">
          <a:xfrm>
            <a:off x="4648200" y="3962400"/>
            <a:ext cx="1686068" cy="220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81000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>
            <a:off x="4267200" y="4953000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24600" y="4953000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अप्लिकेशन फंक्शन </a:t>
            </a:r>
            <a:r>
              <a:rPr lang="en-US" dirty="0"/>
              <a:t>(</a:t>
            </a:r>
            <a:r>
              <a:rPr lang="hi-IN" dirty="0"/>
              <a:t>चरण</a:t>
            </a:r>
            <a:r>
              <a:rPr lang="en-US" dirty="0"/>
              <a:t> 13-20)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18.  SMS ‘Do Not Disturb’</a:t>
            </a:r>
            <a:endParaRPr lang="en-US" dirty="0"/>
          </a:p>
          <a:p>
            <a:pPr marL="914400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hi-IN" dirty="0" smtClean="0"/>
              <a:t>क्यों: बकवास</a:t>
            </a:r>
            <a:r>
              <a:rPr lang="en-US" dirty="0" smtClean="0"/>
              <a:t> SMS</a:t>
            </a:r>
            <a:r>
              <a:rPr lang="en-US" dirty="0"/>
              <a:t> </a:t>
            </a:r>
            <a:r>
              <a:rPr lang="hi-IN" dirty="0" smtClean="0"/>
              <a:t>आते </a:t>
            </a:r>
            <a:r>
              <a:rPr lang="hi-IN" dirty="0"/>
              <a:t>रहते हैं </a:t>
            </a:r>
            <a:r>
              <a:rPr lang="en-US" dirty="0" smtClean="0"/>
              <a:t> </a:t>
            </a:r>
          </a:p>
          <a:p>
            <a:pPr marL="91440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hi-IN" dirty="0" smtClean="0"/>
              <a:t>कैसे</a:t>
            </a:r>
            <a:r>
              <a:rPr lang="en-US" dirty="0"/>
              <a:t>:</a:t>
            </a:r>
            <a:r>
              <a:rPr lang="hi-IN" dirty="0"/>
              <a:t> </a:t>
            </a:r>
            <a:r>
              <a:rPr lang="en-US" dirty="0"/>
              <a:t>SMS ‘START 0’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/>
              <a:t>1909</a:t>
            </a:r>
          </a:p>
          <a:p>
            <a:pPr marL="640080" indent="0">
              <a:buNone/>
            </a:pPr>
            <a:endParaRPr lang="en-US" dirty="0" smtClean="0"/>
          </a:p>
          <a:p>
            <a:r>
              <a:rPr lang="en-US" dirty="0" smtClean="0"/>
              <a:t>19. </a:t>
            </a:r>
            <a:r>
              <a:rPr lang="en-US" dirty="0" err="1" smtClean="0"/>
              <a:t>CommCare</a:t>
            </a:r>
            <a:r>
              <a:rPr lang="en-US" dirty="0" smtClean="0"/>
              <a:t> Gateway</a:t>
            </a:r>
          </a:p>
          <a:p>
            <a:pPr marL="91440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hi-IN" dirty="0" smtClean="0"/>
              <a:t>क्यों:</a:t>
            </a:r>
            <a:r>
              <a:rPr lang="en-US" dirty="0" smtClean="0"/>
              <a:t> </a:t>
            </a:r>
            <a:r>
              <a:rPr lang="hi-IN" dirty="0"/>
              <a:t>के सर्वर से मेसेज आ सकते हैं  </a:t>
            </a:r>
            <a:endParaRPr lang="en-US" dirty="0" smtClean="0"/>
          </a:p>
          <a:p>
            <a:pPr marL="914400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hi-IN" dirty="0" smtClean="0"/>
              <a:t>कैसे</a:t>
            </a:r>
            <a:r>
              <a:rPr lang="en-US" dirty="0" smtClean="0"/>
              <a:t>: </a:t>
            </a:r>
            <a:r>
              <a:rPr lang="en-US" dirty="0"/>
              <a:t>SMS </a:t>
            </a:r>
            <a:r>
              <a:rPr lang="en-US" dirty="0" smtClean="0"/>
              <a:t>'START’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+</a:t>
            </a:r>
            <a:r>
              <a:rPr lang="en-US" dirty="0"/>
              <a:t>917760962755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अप्लिकेशन फंक्शन </a:t>
            </a:r>
            <a:r>
              <a:rPr lang="en-US" dirty="0"/>
              <a:t>(</a:t>
            </a:r>
            <a:r>
              <a:rPr lang="hi-IN" dirty="0"/>
              <a:t>चरण</a:t>
            </a:r>
            <a:r>
              <a:rPr lang="en-US" dirty="0"/>
              <a:t> 13-20)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20. </a:t>
            </a:r>
            <a:r>
              <a:rPr lang="en-US" dirty="0" err="1"/>
              <a:t>CommCare</a:t>
            </a:r>
            <a:r>
              <a:rPr lang="en-US" dirty="0"/>
              <a:t> </a:t>
            </a:r>
            <a:r>
              <a:rPr lang="hi-IN" dirty="0"/>
              <a:t>के लिए शोर्टकट बनाए 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hi-IN" dirty="0"/>
              <a:t>फिर </a:t>
            </a:r>
            <a:r>
              <a:rPr lang="en-US" dirty="0" err="1" smtClean="0"/>
              <a:t>CommCare</a:t>
            </a:r>
            <a:r>
              <a:rPr lang="en-US" dirty="0" smtClean="0"/>
              <a:t> </a:t>
            </a:r>
            <a:r>
              <a:rPr lang="hi-IN" dirty="0" smtClean="0"/>
              <a:t>को </a:t>
            </a:r>
            <a:r>
              <a:rPr lang="hi-IN" dirty="0"/>
              <a:t>खोलें </a:t>
            </a:r>
            <a:r>
              <a:rPr lang="en-US" dirty="0"/>
              <a:t/>
            </a:r>
            <a:br>
              <a:rPr lang="en-US" dirty="0"/>
            </a:br>
            <a:endParaRPr lang="en-US" sz="1000" dirty="0"/>
          </a:p>
          <a:p>
            <a:pPr marL="914400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hi-IN" smtClean="0"/>
              <a:t>क्यों: </a:t>
            </a:r>
            <a:r>
              <a:rPr lang="hi-IN" dirty="0" smtClean="0"/>
              <a:t>अप्लिकेशन</a:t>
            </a:r>
            <a:r>
              <a:rPr lang="en-US" dirty="0" smtClean="0"/>
              <a:t> </a:t>
            </a:r>
            <a:r>
              <a:rPr lang="hi-IN" dirty="0"/>
              <a:t>को ढूँढना आसान करता है </a:t>
            </a:r>
            <a:endParaRPr lang="en-US" dirty="0"/>
          </a:p>
          <a:p>
            <a:pPr marL="91440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hi-IN" dirty="0" smtClean="0"/>
              <a:t>कैसे</a:t>
            </a:r>
            <a:r>
              <a:rPr lang="en-US" dirty="0" smtClean="0"/>
              <a:t>: Menu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/>
              <a:t>Settings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My Shortcuts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/>
              <a:t>Right </a:t>
            </a:r>
            <a:r>
              <a:rPr lang="en-US" dirty="0"/>
              <a:t>Selection Key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Application List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 smtClean="0"/>
              <a:t>CommCare</a:t>
            </a:r>
            <a:endParaRPr lang="en-US" dirty="0" smtClean="0"/>
          </a:p>
          <a:p>
            <a:pPr marL="640080" lv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1457325" cy="212407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97" y="4422775"/>
            <a:ext cx="1533525" cy="21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599"/>
            <a:ext cx="150495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23410"/>
            <a:ext cx="1447800" cy="2120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7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hi-IN" dirty="0"/>
              <a:t>तैयारी </a:t>
            </a:r>
            <a:r>
              <a:rPr lang="en-US" dirty="0"/>
              <a:t>(</a:t>
            </a:r>
            <a:r>
              <a:rPr lang="hi-IN" dirty="0"/>
              <a:t>चरण</a:t>
            </a:r>
            <a:r>
              <a:rPr lang="en-US" dirty="0"/>
              <a:t> 1-7)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hi-IN" dirty="0" smtClean="0"/>
              <a:t>फ़ोन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hi-IN" dirty="0" smtClean="0"/>
              <a:t>पूरा </a:t>
            </a:r>
            <a:r>
              <a:rPr lang="hi-IN" dirty="0"/>
              <a:t>चार्ज करना है 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hi-IN" dirty="0"/>
              <a:t>फ़ोन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hi-IN" dirty="0" smtClean="0"/>
              <a:t>लेबल </a:t>
            </a:r>
            <a:r>
              <a:rPr lang="hi-IN" dirty="0"/>
              <a:t>लगाना </a:t>
            </a:r>
            <a:r>
              <a:rPr lang="hi-IN" dirty="0" smtClean="0"/>
              <a:t>है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hi-IN" dirty="0"/>
              <a:t>अन्दर और बाहर दोनों  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hi-IN" dirty="0" smtClean="0"/>
              <a:t>फ़ोन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hi-IN" dirty="0"/>
              <a:t>सिम कार्ड और मेमरी कार्ड  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hi-IN" dirty="0"/>
              <a:t>सेटिंग </a:t>
            </a:r>
            <a:r>
              <a:rPr lang="en-US" dirty="0" smtClean="0">
                <a:sym typeface="Wingdings" pitchFamily="2" charset="2"/>
              </a:rPr>
              <a:t> I</a:t>
            </a:r>
            <a:r>
              <a:rPr lang="en-US" dirty="0" smtClean="0"/>
              <a:t>nternet Connectivity</a:t>
            </a:r>
          </a:p>
          <a:p>
            <a:r>
              <a:rPr lang="en-US" dirty="0" smtClean="0"/>
              <a:t>5. </a:t>
            </a:r>
            <a:r>
              <a:rPr lang="hi-IN" dirty="0"/>
              <a:t>सेटिंग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GPRS</a:t>
            </a:r>
          </a:p>
          <a:p>
            <a:r>
              <a:rPr lang="en-US" dirty="0" smtClean="0"/>
              <a:t>6. </a:t>
            </a:r>
            <a:r>
              <a:rPr lang="hi-IN" dirty="0"/>
              <a:t>सेटिंग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hi-IN" dirty="0"/>
              <a:t>सही तारीख और समय </a:t>
            </a:r>
            <a:endParaRPr lang="en-US" dirty="0" smtClean="0"/>
          </a:p>
          <a:p>
            <a:r>
              <a:rPr lang="en-US" dirty="0" smtClean="0"/>
              <a:t>7. </a:t>
            </a:r>
            <a:r>
              <a:rPr lang="hi-IN" dirty="0" smtClean="0"/>
              <a:t>इन्स्टाल</a:t>
            </a:r>
            <a:r>
              <a:rPr lang="en-US" dirty="0" smtClean="0"/>
              <a:t> ‘Media’ </a:t>
            </a:r>
            <a:r>
              <a:rPr lang="hi-IN" dirty="0" smtClean="0"/>
              <a:t>फोल्डर</a:t>
            </a:r>
            <a:r>
              <a:rPr lang="hi-IN" dirty="0"/>
              <a:t> </a:t>
            </a:r>
            <a:r>
              <a:rPr lang="en-US" dirty="0" smtClean="0"/>
              <a:t>(</a:t>
            </a:r>
            <a:r>
              <a:rPr lang="hi-IN" dirty="0"/>
              <a:t>मेमरी कार्ड </a:t>
            </a:r>
            <a:r>
              <a:rPr lang="hi-IN" dirty="0" smtClean="0"/>
              <a:t>पर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hi-IN" dirty="0"/>
              <a:t>तैयारी </a:t>
            </a:r>
            <a:r>
              <a:rPr lang="en-US" dirty="0"/>
              <a:t>(</a:t>
            </a:r>
            <a:r>
              <a:rPr lang="hi-IN" dirty="0"/>
              <a:t>चरण</a:t>
            </a:r>
            <a:r>
              <a:rPr lang="en-US" dirty="0"/>
              <a:t> 1-7)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572000"/>
          </a:xfrm>
        </p:spPr>
        <p:txBody>
          <a:bodyPr>
            <a:noAutofit/>
          </a:bodyPr>
          <a:lstStyle/>
          <a:p>
            <a:r>
              <a:rPr lang="en-US" sz="2300" dirty="0" smtClean="0"/>
              <a:t>1. </a:t>
            </a:r>
            <a:r>
              <a:rPr lang="hi-IN" sz="2300" dirty="0"/>
              <a:t>फ़ोन</a:t>
            </a:r>
            <a:r>
              <a:rPr lang="en-US" sz="2300" dirty="0"/>
              <a:t> </a:t>
            </a:r>
            <a:r>
              <a:rPr lang="en-US" sz="2300" dirty="0">
                <a:sym typeface="Wingdings" pitchFamily="2" charset="2"/>
              </a:rPr>
              <a:t> </a:t>
            </a:r>
            <a:r>
              <a:rPr lang="hi-IN" sz="2300" dirty="0"/>
              <a:t>पूरा चार्ज करना है </a:t>
            </a:r>
            <a:r>
              <a:rPr lang="en-US" sz="2300" dirty="0">
                <a:sym typeface="Wingdings" pitchFamily="2" charset="2"/>
              </a:rPr>
              <a:t> </a:t>
            </a:r>
            <a:endParaRPr lang="en-US" sz="2300" dirty="0" smtClean="0"/>
          </a:p>
          <a:p>
            <a:pPr marL="9144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hi-IN" sz="2400" dirty="0" smtClean="0"/>
              <a:t>क्यों</a:t>
            </a:r>
            <a:r>
              <a:rPr lang="en-US" sz="2300" dirty="0" smtClean="0"/>
              <a:t>: </a:t>
            </a:r>
            <a:r>
              <a:rPr lang="hi-IN" sz="2300" dirty="0"/>
              <a:t>समय बचाता है </a:t>
            </a:r>
            <a:endParaRPr lang="en-US" sz="2300" dirty="0" smtClean="0"/>
          </a:p>
          <a:p>
            <a:pPr marL="9144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300" dirty="0" smtClean="0"/>
              <a:t> </a:t>
            </a:r>
            <a:r>
              <a:rPr lang="hi-IN" sz="2300" dirty="0" smtClean="0"/>
              <a:t>कैसे</a:t>
            </a:r>
            <a:r>
              <a:rPr lang="en-US" sz="2300" dirty="0" smtClean="0"/>
              <a:t>:</a:t>
            </a:r>
            <a:r>
              <a:rPr lang="hi-IN" sz="2300" dirty="0" smtClean="0"/>
              <a:t> </a:t>
            </a:r>
            <a:r>
              <a:rPr lang="hi-IN" sz="2300" dirty="0"/>
              <a:t>चार्जर </a:t>
            </a:r>
            <a:r>
              <a:rPr lang="hi-IN" sz="2300" dirty="0" smtClean="0"/>
              <a:t>से</a:t>
            </a:r>
            <a:r>
              <a:rPr lang="en-US" sz="2300" dirty="0" smtClean="0"/>
              <a:t> </a:t>
            </a:r>
            <a:r>
              <a:rPr lang="en-US" sz="2300" dirty="0" smtClean="0">
                <a:sym typeface="Wingdings" pitchFamily="2" charset="2"/>
              </a:rPr>
              <a:t> </a:t>
            </a:r>
            <a:r>
              <a:rPr lang="hi-IN" sz="2300" dirty="0" smtClean="0"/>
              <a:t>फ़ोन </a:t>
            </a:r>
            <a:r>
              <a:rPr lang="hi-IN" sz="2300" dirty="0"/>
              <a:t>चार्जर का आईकॉन दिखता </a:t>
            </a:r>
            <a:r>
              <a:rPr lang="hi-IN" sz="2300" dirty="0" smtClean="0"/>
              <a:t>है</a:t>
            </a: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500" dirty="0" smtClean="0"/>
          </a:p>
          <a:p>
            <a:r>
              <a:rPr lang="en-US" sz="2300" dirty="0" smtClean="0"/>
              <a:t>2. </a:t>
            </a:r>
            <a:r>
              <a:rPr lang="hi-IN" sz="2300" dirty="0" smtClean="0"/>
              <a:t>फ़ोन</a:t>
            </a:r>
            <a:r>
              <a:rPr lang="en-US" sz="2300" dirty="0" smtClean="0"/>
              <a:t> </a:t>
            </a:r>
            <a:r>
              <a:rPr lang="en-US" sz="2300" dirty="0" smtClean="0">
                <a:sym typeface="Wingdings" pitchFamily="2" charset="2"/>
              </a:rPr>
              <a:t> </a:t>
            </a:r>
            <a:r>
              <a:rPr lang="hi-IN" sz="2300" dirty="0"/>
              <a:t>सही तरह से लेबल करना जरूरी </a:t>
            </a:r>
            <a:r>
              <a:rPr lang="hi-IN" sz="2300" dirty="0" smtClean="0"/>
              <a:t>है</a:t>
            </a:r>
            <a:r>
              <a:rPr lang="en-US" sz="2300" dirty="0" smtClean="0"/>
              <a:t> - </a:t>
            </a:r>
            <a:r>
              <a:rPr lang="hi-IN" sz="2300" dirty="0"/>
              <a:t>अन्दर और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                  </a:t>
            </a:r>
            <a:r>
              <a:rPr lang="hi-IN" sz="2300" dirty="0" smtClean="0"/>
              <a:t>बाहर </a:t>
            </a:r>
            <a:r>
              <a:rPr lang="hi-IN" sz="2300" dirty="0"/>
              <a:t>दोनों</a:t>
            </a:r>
            <a:endParaRPr lang="en-US" sz="2300" dirty="0"/>
          </a:p>
          <a:p>
            <a:pPr marL="1097280" indent="-457200">
              <a:buFont typeface="Wingdings" pitchFamily="2" charset="2"/>
              <a:buChar char="v"/>
            </a:pPr>
            <a:r>
              <a:rPr lang="hi-IN" sz="2400" dirty="0" smtClean="0"/>
              <a:t>क्यों</a:t>
            </a:r>
            <a:r>
              <a:rPr lang="en-US" sz="2400" dirty="0" smtClean="0"/>
              <a:t>:</a:t>
            </a:r>
            <a:r>
              <a:rPr lang="en-US" sz="2300" dirty="0" smtClean="0"/>
              <a:t> </a:t>
            </a:r>
            <a:r>
              <a:rPr lang="hi-IN" sz="2300" dirty="0"/>
              <a:t>बहतर प्रबंधन में मदद करता है </a:t>
            </a:r>
            <a:endParaRPr lang="en-US" sz="2300" dirty="0" smtClean="0"/>
          </a:p>
          <a:p>
            <a:pPr marL="1097280" indent="-457200">
              <a:buFont typeface="Wingdings" pitchFamily="2" charset="2"/>
              <a:buChar char="v"/>
            </a:pPr>
            <a:r>
              <a:rPr lang="hi-IN" sz="2300" dirty="0" smtClean="0"/>
              <a:t>कैसे</a:t>
            </a:r>
            <a:r>
              <a:rPr lang="en-US" sz="2300" dirty="0" smtClean="0"/>
              <a:t>: CARE </a:t>
            </a:r>
            <a:r>
              <a:rPr lang="hi-IN" sz="2300" dirty="0"/>
              <a:t>से मिलता है </a:t>
            </a: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500" dirty="0" smtClean="0"/>
          </a:p>
          <a:p>
            <a:r>
              <a:rPr lang="en-US" sz="2300" dirty="0" smtClean="0"/>
              <a:t>3. </a:t>
            </a:r>
            <a:r>
              <a:rPr lang="hi-IN" sz="2300" dirty="0" smtClean="0"/>
              <a:t>फ़ोन</a:t>
            </a:r>
            <a:r>
              <a:rPr lang="en-US" sz="2300" dirty="0" smtClean="0"/>
              <a:t> </a:t>
            </a:r>
            <a:r>
              <a:rPr lang="en-US" sz="2300" dirty="0">
                <a:sym typeface="Wingdings" pitchFamily="2" charset="2"/>
              </a:rPr>
              <a:t> </a:t>
            </a:r>
            <a:r>
              <a:rPr lang="hi-IN" sz="2300" dirty="0"/>
              <a:t>सिम कार्ड और मेमरी </a:t>
            </a:r>
            <a:r>
              <a:rPr lang="hi-IN" sz="2300" dirty="0" smtClean="0"/>
              <a:t>कार्ड</a:t>
            </a:r>
            <a:endParaRPr lang="en-US" sz="2300" dirty="0" smtClean="0"/>
          </a:p>
          <a:p>
            <a:pPr marL="1097280" indent="-457200">
              <a:buFont typeface="Wingdings" pitchFamily="2" charset="2"/>
              <a:buChar char="v"/>
            </a:pPr>
            <a:r>
              <a:rPr lang="hi-IN" sz="2000" dirty="0"/>
              <a:t>क्यों</a:t>
            </a:r>
            <a:r>
              <a:rPr lang="en-US" sz="2000" dirty="0"/>
              <a:t>: </a:t>
            </a:r>
            <a:r>
              <a:rPr lang="en-US" sz="2000" dirty="0" smtClean="0"/>
              <a:t> </a:t>
            </a:r>
            <a:r>
              <a:rPr lang="hi-IN" sz="2300" dirty="0" smtClean="0"/>
              <a:t>सिम </a:t>
            </a:r>
            <a:r>
              <a:rPr lang="hi-IN" sz="2300" dirty="0"/>
              <a:t>कार्ड से कनेक्शन मिलता है - डाटा जोड़ने के लिए 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        </a:t>
            </a:r>
            <a:r>
              <a:rPr lang="hi-IN" sz="2300" dirty="0" smtClean="0"/>
              <a:t>मेमरी </a:t>
            </a:r>
            <a:r>
              <a:rPr lang="hi-IN" sz="2300" dirty="0"/>
              <a:t>कार्ड </a:t>
            </a:r>
            <a:r>
              <a:rPr lang="hi-IN" sz="2300" dirty="0" smtClean="0"/>
              <a:t>पर</a:t>
            </a:r>
            <a:r>
              <a:rPr lang="en-US" sz="2300" dirty="0" smtClean="0"/>
              <a:t> </a:t>
            </a:r>
            <a:r>
              <a:rPr lang="hi-IN" sz="2400" dirty="0"/>
              <a:t>अप्लिकेशन </a:t>
            </a:r>
            <a:r>
              <a:rPr lang="hi-IN" sz="2300" dirty="0" smtClean="0"/>
              <a:t>होता </a:t>
            </a:r>
            <a:r>
              <a:rPr lang="hi-IN" sz="2300" dirty="0"/>
              <a:t>है </a:t>
            </a:r>
            <a:endParaRPr lang="en-US" sz="2300" dirty="0" smtClean="0"/>
          </a:p>
          <a:p>
            <a:pPr marL="1097280" indent="-457200">
              <a:buFont typeface="Wingdings" pitchFamily="2" charset="2"/>
              <a:buChar char="v"/>
            </a:pPr>
            <a:r>
              <a:rPr lang="hi-IN" sz="2300" dirty="0" smtClean="0"/>
              <a:t>कैसे</a:t>
            </a:r>
            <a:r>
              <a:rPr lang="en-US" sz="2300" dirty="0" smtClean="0"/>
              <a:t>: CARE </a:t>
            </a:r>
            <a:r>
              <a:rPr lang="hi-IN" sz="2300" dirty="0" smtClean="0"/>
              <a:t>से </a:t>
            </a:r>
            <a:r>
              <a:rPr lang="hi-IN" sz="2300" dirty="0"/>
              <a:t>मिलता है 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4408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hi-IN" dirty="0"/>
              <a:t>तैयारी </a:t>
            </a:r>
            <a:r>
              <a:rPr lang="en-US" dirty="0"/>
              <a:t>(</a:t>
            </a:r>
            <a:r>
              <a:rPr lang="hi-IN" dirty="0"/>
              <a:t>चरण</a:t>
            </a:r>
            <a:r>
              <a:rPr lang="en-US" dirty="0"/>
              <a:t> 1-7)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4. </a:t>
            </a:r>
            <a:r>
              <a:rPr lang="hi-IN" dirty="0"/>
              <a:t>सेटिंग </a:t>
            </a:r>
            <a:r>
              <a:rPr lang="en-US" dirty="0">
                <a:sym typeface="Wingdings" pitchFamily="2" charset="2"/>
              </a:rPr>
              <a:t> I</a:t>
            </a:r>
            <a:r>
              <a:rPr lang="en-US" dirty="0"/>
              <a:t>nternet Connectivity 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hi-IN" dirty="0"/>
              <a:t>सेटिंग 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GPRS</a:t>
            </a:r>
            <a:endParaRPr lang="en-US" dirty="0"/>
          </a:p>
          <a:p>
            <a:pPr marL="914400"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hi-IN" sz="2800" dirty="0" smtClean="0"/>
              <a:t>क्यों</a:t>
            </a:r>
            <a:r>
              <a:rPr lang="en-US" sz="2800" dirty="0" smtClean="0"/>
              <a:t>:</a:t>
            </a:r>
            <a:r>
              <a:rPr lang="hi-IN" sz="2800" dirty="0" smtClean="0"/>
              <a:t> </a:t>
            </a:r>
            <a:r>
              <a:rPr lang="hi-IN" dirty="0"/>
              <a:t>सर्वर को डाटा भेजने के लिए ज़रूरी है </a:t>
            </a:r>
            <a:endParaRPr lang="en-US" dirty="0" smtClean="0"/>
          </a:p>
          <a:p>
            <a:pPr marL="914400"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hi-IN" sz="2800" dirty="0" smtClean="0"/>
              <a:t>कैसे</a:t>
            </a:r>
            <a:r>
              <a:rPr lang="en-US" dirty="0" smtClean="0"/>
              <a:t>: </a:t>
            </a:r>
          </a:p>
          <a:p>
            <a:pPr marL="1154430" indent="-514350">
              <a:buAutoNum type="arabicPeriod"/>
            </a:pPr>
            <a:r>
              <a:rPr lang="hi-IN" dirty="0"/>
              <a:t>नए सिम कार्ड </a:t>
            </a:r>
            <a:r>
              <a:rPr lang="hi-IN" dirty="0" smtClean="0"/>
              <a:t>पर</a:t>
            </a:r>
            <a:r>
              <a:rPr lang="en-US" dirty="0" smtClean="0"/>
              <a:t> 3 SMS</a:t>
            </a:r>
            <a:r>
              <a:rPr lang="hi-IN" dirty="0" smtClean="0"/>
              <a:t> </a:t>
            </a:r>
            <a:r>
              <a:rPr lang="hi-IN" dirty="0"/>
              <a:t>मैसेज दिखेंगे </a:t>
            </a:r>
            <a:endParaRPr lang="en-US" dirty="0" smtClean="0"/>
          </a:p>
          <a:p>
            <a:pPr marL="1154430" indent="-514350">
              <a:buAutoNum type="arabicPeriod"/>
            </a:pPr>
            <a:r>
              <a:rPr lang="en-US" dirty="0" err="1" smtClean="0"/>
              <a:t>Airtel</a:t>
            </a:r>
            <a:r>
              <a:rPr lang="en-US" dirty="0" smtClean="0"/>
              <a:t> </a:t>
            </a:r>
            <a:r>
              <a:rPr lang="hi-IN" dirty="0" smtClean="0"/>
              <a:t>को कॉल करें   </a:t>
            </a:r>
            <a:endParaRPr lang="en-US" dirty="0" smtClean="0"/>
          </a:p>
          <a:p>
            <a:pPr marL="1154430" indent="-514350">
              <a:buAutoNum type="arabicPeriod"/>
            </a:pPr>
            <a:r>
              <a:rPr lang="en-US" dirty="0" smtClean="0"/>
              <a:t>SMS “MO”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54321</a:t>
            </a:r>
          </a:p>
          <a:p>
            <a:pPr marL="1154430" indent="-514350">
              <a:buAutoNum type="arabicPeriod"/>
            </a:pPr>
            <a:r>
              <a:rPr lang="hi-IN" dirty="0"/>
              <a:t>मनुअल सेट-अप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87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GPRS </a:t>
            </a:r>
            <a:r>
              <a:rPr lang="hi-IN" dirty="0"/>
              <a:t>सेटिंग की </a:t>
            </a:r>
            <a:r>
              <a:rPr lang="hi-IN" dirty="0" smtClean="0"/>
              <a:t>जांच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Menu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Settings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Configuration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Default </a:t>
            </a:r>
            <a:r>
              <a:rPr lang="en-US" dirty="0" err="1" smtClean="0"/>
              <a:t>config</a:t>
            </a:r>
            <a:r>
              <a:rPr lang="en-US" dirty="0" smtClean="0"/>
              <a:t> settings: AIRTEL</a:t>
            </a:r>
          </a:p>
          <a:p>
            <a:pPr marL="0" indent="0">
              <a:buNone/>
            </a:pPr>
            <a:r>
              <a:rPr lang="en-US" dirty="0" smtClean="0"/>
              <a:t>	Preferred access </a:t>
            </a:r>
            <a:r>
              <a:rPr lang="en-US" dirty="0" err="1" smtClean="0"/>
              <a:t>pt</a:t>
            </a:r>
            <a:r>
              <a:rPr lang="en-US" dirty="0" smtClean="0"/>
              <a:t>: </a:t>
            </a:r>
            <a:r>
              <a:rPr lang="en-US" dirty="0" err="1" smtClean="0"/>
              <a:t>Airtel</a:t>
            </a:r>
            <a:r>
              <a:rPr lang="en-US" dirty="0" smtClean="0"/>
              <a:t> Internet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hi-IN" dirty="0"/>
              <a:t>तैयारी </a:t>
            </a:r>
            <a:r>
              <a:rPr lang="en-US" dirty="0"/>
              <a:t>(</a:t>
            </a:r>
            <a:r>
              <a:rPr lang="hi-IN" dirty="0"/>
              <a:t>चरण</a:t>
            </a:r>
            <a:r>
              <a:rPr lang="en-US" dirty="0"/>
              <a:t> 1-7)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hi-IN" dirty="0" smtClean="0"/>
              <a:t>सेटिंग 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hi-IN" dirty="0"/>
              <a:t>सही तारीख और समय </a:t>
            </a:r>
            <a:endParaRPr lang="en-US" dirty="0" smtClean="0"/>
          </a:p>
          <a:p>
            <a:pPr marL="914400"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hi-IN" sz="2800" dirty="0" smtClean="0"/>
              <a:t>क्यों</a:t>
            </a:r>
            <a:r>
              <a:rPr lang="en-US" sz="2800" dirty="0" smtClean="0"/>
              <a:t>: </a:t>
            </a:r>
            <a:r>
              <a:rPr lang="hi-IN" dirty="0"/>
              <a:t>जानकारी भेजने के लिए आवश्यक है </a:t>
            </a:r>
            <a:endParaRPr lang="en-US" dirty="0" smtClean="0"/>
          </a:p>
          <a:p>
            <a:pPr marL="91440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hi-IN" dirty="0" smtClean="0"/>
              <a:t>कैसे</a:t>
            </a:r>
            <a:r>
              <a:rPr lang="en-US" dirty="0" smtClean="0"/>
              <a:t>: </a:t>
            </a:r>
          </a:p>
          <a:p>
            <a:pPr marL="1188720" lvl="1">
              <a:buFont typeface="Wingdings" pitchFamily="2" charset="2"/>
              <a:buChar char="v"/>
            </a:pPr>
            <a:r>
              <a:rPr lang="en-US" dirty="0" smtClean="0"/>
              <a:t>Date (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</a:t>
            </a:r>
            <a:r>
              <a:rPr lang="en-US" dirty="0" smtClean="0"/>
              <a:t>) </a:t>
            </a:r>
            <a:r>
              <a:rPr lang="hi-IN" dirty="0"/>
              <a:t>और </a:t>
            </a:r>
            <a:r>
              <a:rPr lang="en-US" dirty="0" smtClean="0"/>
              <a:t>Time</a:t>
            </a:r>
          </a:p>
          <a:p>
            <a:pPr marL="1188720" lvl="1">
              <a:buFont typeface="Wingdings" pitchFamily="2" charset="2"/>
              <a:buChar char="v"/>
            </a:pPr>
            <a:r>
              <a:rPr lang="en-US" sz="2400" dirty="0" smtClean="0"/>
              <a:t>Time zone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GMT+5.5</a:t>
            </a:r>
            <a:endParaRPr lang="en-US" sz="2400" dirty="0"/>
          </a:p>
          <a:p>
            <a:pPr marL="274320" lvl="1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136207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07724"/>
            <a:ext cx="1457325" cy="195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2894"/>
            <a:ext cx="1362075" cy="196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25685"/>
            <a:ext cx="1418590" cy="196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6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hi-IN" dirty="0"/>
              <a:t>तैयारी </a:t>
            </a:r>
            <a:r>
              <a:rPr lang="en-US" dirty="0"/>
              <a:t>(</a:t>
            </a:r>
            <a:r>
              <a:rPr lang="hi-IN" dirty="0"/>
              <a:t>चरण</a:t>
            </a:r>
            <a:r>
              <a:rPr lang="en-US" dirty="0"/>
              <a:t> 1-7)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/>
          <a:lstStyle/>
          <a:p>
            <a:r>
              <a:rPr lang="en-US" dirty="0"/>
              <a:t>7. </a:t>
            </a:r>
            <a:r>
              <a:rPr lang="hi-IN" dirty="0"/>
              <a:t>इन्स्टाल</a:t>
            </a:r>
            <a:r>
              <a:rPr lang="en-US" dirty="0"/>
              <a:t> ‘Media’ </a:t>
            </a:r>
            <a:r>
              <a:rPr lang="hi-IN" dirty="0"/>
              <a:t>फोल्डर </a:t>
            </a:r>
            <a:r>
              <a:rPr lang="en-US" dirty="0"/>
              <a:t>(</a:t>
            </a:r>
            <a:r>
              <a:rPr lang="hi-IN" dirty="0"/>
              <a:t>मेमरी कार्ड पर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marL="914400">
              <a:buFont typeface="Wingdings" pitchFamily="2" charset="2"/>
              <a:buChar char="v"/>
            </a:pPr>
            <a:r>
              <a:rPr lang="en-US" sz="2800" dirty="0"/>
              <a:t> </a:t>
            </a:r>
            <a:r>
              <a:rPr lang="hi-IN" sz="2800" dirty="0" smtClean="0"/>
              <a:t>क्यों</a:t>
            </a:r>
            <a:r>
              <a:rPr lang="en-US" sz="2800" dirty="0" smtClean="0"/>
              <a:t>: </a:t>
            </a:r>
            <a:r>
              <a:rPr lang="hi-IN" dirty="0"/>
              <a:t>अप्लिकेशन </a:t>
            </a:r>
            <a:r>
              <a:rPr lang="hi-IN" dirty="0" smtClean="0"/>
              <a:t>के </a:t>
            </a:r>
            <a:r>
              <a:rPr lang="hi-IN" dirty="0"/>
              <a:t>लिए ऑडियो और फोटो इस </a:t>
            </a:r>
            <a:r>
              <a:rPr lang="hi-IN" dirty="0" smtClean="0"/>
              <a:t>में</a:t>
            </a:r>
            <a:r>
              <a:rPr lang="en-US" dirty="0" smtClean="0"/>
              <a:t>     </a:t>
            </a:r>
            <a:br>
              <a:rPr lang="en-US" dirty="0" smtClean="0"/>
            </a:br>
            <a:r>
              <a:rPr lang="en-US" dirty="0" smtClean="0"/>
              <a:t>         </a:t>
            </a:r>
            <a:r>
              <a:rPr lang="hi-IN" dirty="0" smtClean="0"/>
              <a:t>लगे</a:t>
            </a:r>
            <a:r>
              <a:rPr lang="en-US" dirty="0" smtClean="0"/>
              <a:t> </a:t>
            </a:r>
            <a:r>
              <a:rPr lang="hi-IN" dirty="0" smtClean="0"/>
              <a:t>हैं</a:t>
            </a:r>
            <a:r>
              <a:rPr lang="hi-IN" dirty="0"/>
              <a:t> </a:t>
            </a:r>
            <a:endParaRPr lang="en-US" dirty="0" smtClean="0"/>
          </a:p>
          <a:p>
            <a:pPr marL="914400">
              <a:buFont typeface="Wingdings" pitchFamily="2" charset="2"/>
              <a:buChar char="v"/>
            </a:pPr>
            <a:r>
              <a:rPr lang="hi-IN" dirty="0"/>
              <a:t>कैसे</a:t>
            </a:r>
            <a:r>
              <a:rPr lang="en-US" dirty="0"/>
              <a:t>: </a:t>
            </a:r>
            <a:r>
              <a:rPr lang="hi-IN" dirty="0" smtClean="0"/>
              <a:t>कम्पयूटर</a:t>
            </a:r>
            <a:r>
              <a:rPr lang="en-US" dirty="0"/>
              <a:t> </a:t>
            </a:r>
            <a:r>
              <a:rPr lang="hi-IN" dirty="0" smtClean="0"/>
              <a:t>से</a:t>
            </a:r>
            <a:r>
              <a:rPr lang="hi-IN" dirty="0"/>
              <a:t> </a:t>
            </a:r>
            <a:endParaRPr lang="en-US" dirty="0"/>
          </a:p>
          <a:p>
            <a:pPr marL="64008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तैयारी</a:t>
            </a:r>
            <a:r>
              <a:rPr lang="en-US" dirty="0" smtClean="0"/>
              <a:t> </a:t>
            </a:r>
            <a:r>
              <a:rPr lang="hi-IN" dirty="0" smtClean="0"/>
              <a:t>के</a:t>
            </a:r>
            <a:r>
              <a:rPr lang="en-US" dirty="0" smtClean="0"/>
              <a:t> 7 </a:t>
            </a:r>
            <a:r>
              <a:rPr lang="hi-IN" dirty="0" smtClean="0"/>
              <a:t>चरण </a:t>
            </a:r>
            <a:r>
              <a:rPr lang="hi-IN" dirty="0"/>
              <a:t>याद हैं</a:t>
            </a:r>
            <a:r>
              <a:rPr lang="hi-IN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On-screen Show (4:3)</PresentationFormat>
  <Paragraphs>165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फ़ोन की तैयारी में 20 चरण हैं </vt:lpstr>
      <vt:lpstr>PowerPoint Presentation</vt:lpstr>
      <vt:lpstr>तैयारी (चरण 1-7)</vt:lpstr>
      <vt:lpstr>तैयारी (चरण 1-7)</vt:lpstr>
      <vt:lpstr>तैयारी (चरण 1-7)</vt:lpstr>
      <vt:lpstr>PowerPoint Presentation</vt:lpstr>
      <vt:lpstr>तैयारी (चरण 1-7)</vt:lpstr>
      <vt:lpstr>तैयारी (चरण 1-7)</vt:lpstr>
      <vt:lpstr>तैयारी के 7 चरण याद हैं?</vt:lpstr>
      <vt:lpstr>फ़ोन के इस्तमाल को आसान करना (चरण 8-12)</vt:lpstr>
      <vt:lpstr>फ़ोन के इस्तमाल को आसान करना (चरण 8-12)</vt:lpstr>
      <vt:lpstr>9. Text Predictions  Off  10. Writing language  Hindi</vt:lpstr>
      <vt:lpstr>11. Phone language  Hindi   क्यों: हिंदी भाषा आशा और आंगनवाडी के लिए आसन है  </vt:lpstr>
      <vt:lpstr>12. मैंन स्क्रीन खाली रखें </vt:lpstr>
      <vt:lpstr>क्या आपको चरण 8 – 12 याद हैं?</vt:lpstr>
      <vt:lpstr>अप्लिकेशन फंक्शन (चरण 13-20)</vt:lpstr>
      <vt:lpstr>अप्लिकेशन फंक्शन (चरण 13-20)</vt:lpstr>
      <vt:lpstr>अप्लिकेशन फंक्शन (चरण 13-20)</vt:lpstr>
      <vt:lpstr>अप्लिकेशन फंक्शन (चरण 13-20)</vt:lpstr>
      <vt:lpstr>अप्लिकेशन फंक्शन (चरण 13-20)</vt:lpstr>
      <vt:lpstr>अप्लिकेशन फंक्शन (चरण 13-20)</vt:lpstr>
      <vt:lpstr>अप्लिकेशन फंक्शन (चरण 13-20)</vt:lpstr>
      <vt:lpstr>अप्लिकेशन फंक्शन (चरण 13-20)</vt:lpstr>
      <vt:lpstr>अप्लिकेशन फंक्शन (चरण 13-20)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फ़ोन की तैयारी में 20 चरण हैं </dc:title>
  <dc:creator>reena</dc:creator>
  <cp:lastModifiedBy>reena</cp:lastModifiedBy>
  <cp:revision>1</cp:revision>
  <dcterms:created xsi:type="dcterms:W3CDTF">2012-06-21T06:01:26Z</dcterms:created>
  <dcterms:modified xsi:type="dcterms:W3CDTF">2012-06-21T06:02:19Z</dcterms:modified>
</cp:coreProperties>
</file>