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64263-EBA5-4889-9973-B6F845187BC8}" type="datetimeFigureOut">
              <a:rPr lang="en-US" smtClean="0"/>
              <a:pPr/>
              <a:t>6/21/2012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49B5722-D003-4433-A9E7-196046A9B921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665242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64263-EBA5-4889-9973-B6F845187BC8}" type="datetimeFigureOut">
              <a:rPr lang="en-US" smtClean="0"/>
              <a:pPr/>
              <a:t>6/21/2012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B5722-D003-4433-A9E7-196046A9B921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48491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49B5722-D003-4433-A9E7-196046A9B921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64263-EBA5-4889-9973-B6F845187BC8}" type="datetimeFigureOut">
              <a:rPr lang="en-US" smtClean="0"/>
              <a:pPr/>
              <a:t>6/21/2012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520801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64263-EBA5-4889-9973-B6F845187BC8}" type="datetimeFigureOut">
              <a:rPr lang="en-US" smtClean="0"/>
              <a:pPr/>
              <a:t>6/21/2012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49B5722-D003-4433-A9E7-196046A9B921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460055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64263-EBA5-4889-9973-B6F845187BC8}" type="datetimeFigureOut">
              <a:rPr lang="en-US" smtClean="0"/>
              <a:pPr/>
              <a:t>6/21/2012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49B5722-D003-4433-A9E7-196046A9B921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105661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3D64263-EBA5-4889-9973-B6F845187BC8}" type="datetimeFigureOut">
              <a:rPr lang="en-US" smtClean="0"/>
              <a:pPr/>
              <a:t>6/21/2012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B5722-D003-4433-A9E7-196046A9B921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322533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64263-EBA5-4889-9973-B6F845187BC8}" type="datetimeFigureOut">
              <a:rPr lang="en-US" smtClean="0"/>
              <a:pPr/>
              <a:t>6/21/2012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49B5722-D003-4433-A9E7-196046A9B921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945491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64263-EBA5-4889-9973-B6F845187BC8}" type="datetimeFigureOut">
              <a:rPr lang="en-US" smtClean="0"/>
              <a:pPr/>
              <a:t>6/21/2012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49B5722-D003-4433-A9E7-196046A9B921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253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64263-EBA5-4889-9973-B6F845187BC8}" type="datetimeFigureOut">
              <a:rPr lang="en-US" smtClean="0"/>
              <a:pPr/>
              <a:t>6/21/2012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49B5722-D003-4433-A9E7-196046A9B9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207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49B5722-D003-4433-A9E7-196046A9B921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64263-EBA5-4889-9973-B6F845187BC8}" type="datetimeFigureOut">
              <a:rPr lang="en-US" smtClean="0"/>
              <a:pPr/>
              <a:t>6/21/2012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9357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49B5722-D003-4433-A9E7-196046A9B921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3D64263-EBA5-4889-9973-B6F845187BC8}" type="datetimeFigureOut">
              <a:rPr lang="en-US" smtClean="0"/>
              <a:pPr/>
              <a:t>6/21/2012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873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3D64263-EBA5-4889-9973-B6F845187BC8}" type="datetimeFigureOut">
              <a:rPr lang="en-US" smtClean="0"/>
              <a:pPr/>
              <a:t>6/21/2012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49B5722-D003-4433-A9E7-196046A9B921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1916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Troubleshooting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227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858000" cy="281940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What is an ‘Application Error’ and how do I fix it?</a:t>
            </a: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732314"/>
            <a:ext cx="2819400" cy="35623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24150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There are several reasons for an Application Error message to appear.  When an Application Error </a:t>
            </a:r>
            <a:r>
              <a:rPr lang="en-US" dirty="0" smtClean="0"/>
              <a:t>appears</a:t>
            </a:r>
            <a:endParaRPr lang="en-US" dirty="0"/>
          </a:p>
          <a:p>
            <a:r>
              <a:rPr lang="en-US" sz="2800" b="1" dirty="0"/>
              <a:t>first click "More Details" to get more information about your specific error.</a:t>
            </a:r>
          </a:p>
          <a:p>
            <a:r>
              <a:rPr lang="en-US" sz="4000" dirty="0"/>
              <a:t> </a:t>
            </a:r>
            <a:r>
              <a:rPr lang="en-US" dirty="0"/>
              <a:t>** The "details" may be difficult to interpret but look for useful and understandable phrases.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21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Error: FILE NOT FOUND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If you see the phrase "</a:t>
            </a:r>
            <a:r>
              <a:rPr lang="en-US" b="1" dirty="0"/>
              <a:t>File not </a:t>
            </a:r>
            <a:r>
              <a:rPr lang="en-US" b="1" dirty="0" smtClean="0"/>
              <a:t>found</a:t>
            </a:r>
            <a:r>
              <a:rPr lang="en-US" dirty="0" smtClean="0"/>
              <a:t>“</a:t>
            </a:r>
          </a:p>
          <a:p>
            <a:endParaRPr lang="en-US" dirty="0"/>
          </a:p>
          <a:p>
            <a:r>
              <a:rPr lang="en-US" dirty="0" smtClean="0"/>
              <a:t>Missing audio or images.  Identify which file and copy from your source phone. </a:t>
            </a:r>
          </a:p>
          <a:p>
            <a:endParaRPr lang="en-US" dirty="0"/>
          </a:p>
          <a:p>
            <a:r>
              <a:rPr lang="en-US" dirty="0" smtClean="0"/>
              <a:t>If entire media folder deleted, will need to reinstall.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59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Error: SOUNDS NOT ALLOWED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If you see the phrase "</a:t>
            </a:r>
            <a:r>
              <a:rPr lang="en-US" b="1" dirty="0"/>
              <a:t>Sounds not allowed</a:t>
            </a:r>
            <a:r>
              <a:rPr lang="en-US" dirty="0"/>
              <a:t>", </a:t>
            </a:r>
            <a:endParaRPr lang="en-US" dirty="0" smtClean="0"/>
          </a:p>
          <a:p>
            <a:endParaRPr lang="en-US" dirty="0"/>
          </a:p>
          <a:p>
            <a:pPr lvl="1"/>
            <a:r>
              <a:rPr lang="en-US" sz="2400" dirty="0"/>
              <a:t>Exit </a:t>
            </a:r>
            <a:r>
              <a:rPr lang="en-US" sz="2400" dirty="0" err="1"/>
              <a:t>CommCare</a:t>
            </a:r>
            <a:r>
              <a:rPr lang="en-US" sz="2400" dirty="0"/>
              <a:t>.</a:t>
            </a:r>
          </a:p>
          <a:p>
            <a:pPr lvl="1"/>
            <a:r>
              <a:rPr lang="en-US" sz="2400" dirty="0"/>
              <a:t>Navigate to: Settings&gt;Tones&gt;Application Tones</a:t>
            </a:r>
          </a:p>
          <a:p>
            <a:pPr lvl="1"/>
            <a:r>
              <a:rPr lang="en-US" sz="2400" dirty="0"/>
              <a:t>If the setting is set to "Off", switch to "Yes".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711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Error: Out of Memory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/>
              <a:t>If you see a phrase </a:t>
            </a:r>
            <a:r>
              <a:rPr lang="en-US" b="1" dirty="0"/>
              <a:t>‘Out Of Memory</a:t>
            </a:r>
            <a:r>
              <a:rPr lang="en-US" b="1" dirty="0" smtClean="0"/>
              <a:t>’</a:t>
            </a:r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en-US" dirty="0"/>
              <a:t>Quit the application and try to reopen the </a:t>
            </a:r>
            <a:r>
              <a:rPr lang="en-US" dirty="0" err="1"/>
              <a:t>CommCare</a:t>
            </a:r>
            <a:r>
              <a:rPr lang="en-US" dirty="0"/>
              <a:t> application. </a:t>
            </a:r>
            <a:endParaRPr lang="en-US" dirty="0" smtClean="0"/>
          </a:p>
          <a:p>
            <a:pPr marL="0" lvl="0" indent="0">
              <a:buNone/>
            </a:pPr>
            <a:endParaRPr lang="en-US" dirty="0"/>
          </a:p>
          <a:p>
            <a:r>
              <a:rPr lang="en-US" dirty="0"/>
              <a:t>If this continues to happen</a:t>
            </a:r>
            <a:r>
              <a:rPr lang="en-US" dirty="0" smtClean="0"/>
              <a:t>,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please report this bug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smtClean="0"/>
              <a:t>Need to note exactly where </a:t>
            </a:r>
          </a:p>
          <a:p>
            <a:pPr marL="0" indent="0">
              <a:buNone/>
            </a:pPr>
            <a:r>
              <a:rPr lang="en-US" dirty="0" smtClean="0"/>
              <a:t>this happened. 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048000"/>
            <a:ext cx="2686050" cy="2819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51646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Message read </a:t>
            </a:r>
            <a:r>
              <a:rPr lang="en-US" b="1" dirty="0"/>
              <a:t>“IO Exception [error in HTTP operation].</a:t>
            </a:r>
            <a:r>
              <a:rPr lang="en-US" b="1" i="1" dirty="0"/>
              <a:t> </a:t>
            </a:r>
            <a:endParaRPr lang="en-US" b="1" i="1" dirty="0" smtClean="0"/>
          </a:p>
          <a:p>
            <a:endParaRPr lang="en-US" b="1" i="1" dirty="0"/>
          </a:p>
          <a:p>
            <a:r>
              <a:rPr lang="en-US" b="1" i="1" dirty="0" smtClean="0"/>
              <a:t>Problem with Network connectivity.</a:t>
            </a:r>
          </a:p>
          <a:p>
            <a:r>
              <a:rPr lang="en-US" b="1" i="1" dirty="0" smtClean="0"/>
              <a:t>Run Network test.</a:t>
            </a:r>
          </a:p>
          <a:p>
            <a:r>
              <a:rPr lang="en-US" b="1" i="1" dirty="0" smtClean="0"/>
              <a:t>Check GPRS settings</a:t>
            </a:r>
          </a:p>
          <a:p>
            <a:r>
              <a:rPr lang="en-US" b="1" i="1" dirty="0" smtClean="0"/>
              <a:t>Check phone balance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276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do?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285999"/>
            <a:ext cx="2438400" cy="353682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285999"/>
            <a:ext cx="2321719" cy="3505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285999"/>
            <a:ext cx="2394084" cy="3505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02870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221</Words>
  <Application>Microsoft Office PowerPoint</Application>
  <PresentationFormat>On-screen Show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Civic</vt:lpstr>
      <vt:lpstr>Troubleshooting </vt:lpstr>
      <vt:lpstr>What is an ‘Application Error’ and how do I fix it?</vt:lpstr>
      <vt:lpstr>PowerPoint Presentation</vt:lpstr>
      <vt:lpstr>Error: FILE NOT FOUND</vt:lpstr>
      <vt:lpstr>Error: SOUNDS NOT ALLOWED</vt:lpstr>
      <vt:lpstr>Error: Out of Memory </vt:lpstr>
      <vt:lpstr>Error</vt:lpstr>
      <vt:lpstr>What to do?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Troubleshooting </dc:title>
  <dc:creator>reena</dc:creator>
  <cp:lastModifiedBy>reena</cp:lastModifiedBy>
  <cp:revision>1</cp:revision>
  <dcterms:created xsi:type="dcterms:W3CDTF">2012-06-21T06:10:36Z</dcterms:created>
  <dcterms:modified xsi:type="dcterms:W3CDTF">2012-06-21T06:10:57Z</dcterms:modified>
</cp:coreProperties>
</file>