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882677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6867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2092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42505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999259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51257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93198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010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49B5722-D003-4433-A9E7-196046A9B9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090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1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3D64263-EBA5-4889-9973-B6F845187BC8}" type="datetimeFigureOut">
              <a:rPr lang="en-US" smtClean="0"/>
              <a:pPr/>
              <a:t>6/21/2012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49B5722-D003-4433-A9E7-196046A9B921}" type="slidenum">
              <a:rPr lang="en-US" smtClean="0">
                <a:solidFill>
                  <a:srgbClr val="8CADA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84714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 smtClean="0"/>
              <a:t>दिक्कते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858000" cy="28194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/>
              <a:t>Application Error</a:t>
            </a:r>
            <a:r>
              <a:rPr lang="en-US" dirty="0" smtClean="0"/>
              <a:t>’ </a:t>
            </a:r>
            <a:r>
              <a:rPr lang="hi-IN" dirty="0"/>
              <a:t>क्या </a:t>
            </a:r>
            <a:r>
              <a:rPr lang="hi-IN" dirty="0" smtClean="0"/>
              <a:t>है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hi-IN" dirty="0"/>
              <a:t>इसे ठीक कैसे करते हैं?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732314"/>
            <a:ext cx="2819400" cy="3562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91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867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 Error </a:t>
            </a:r>
            <a:r>
              <a:rPr lang="hi-IN" dirty="0"/>
              <a:t>के अनेक कारण </a:t>
            </a:r>
            <a:r>
              <a:rPr lang="hi-IN" dirty="0" smtClean="0"/>
              <a:t>हैं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hi-IN" dirty="0"/>
              <a:t>जब यह दिखता </a:t>
            </a:r>
            <a:r>
              <a:rPr lang="hi-IN" dirty="0" smtClean="0"/>
              <a:t>है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hi-IN" dirty="0" smtClean="0"/>
              <a:t>पहले </a:t>
            </a:r>
            <a:r>
              <a:rPr lang="en-US" dirty="0" smtClean="0"/>
              <a:t>“More Details” </a:t>
            </a:r>
            <a:r>
              <a:rPr lang="hi-IN" dirty="0" smtClean="0"/>
              <a:t>दबाएँ </a:t>
            </a:r>
            <a:r>
              <a:rPr lang="hi-IN" dirty="0"/>
              <a:t>इसके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hi-IN" dirty="0" smtClean="0"/>
              <a:t>बारे </a:t>
            </a:r>
            <a:r>
              <a:rPr lang="hi-IN" dirty="0"/>
              <a:t>में </a:t>
            </a:r>
            <a:r>
              <a:rPr lang="hi-IN" dirty="0" smtClean="0"/>
              <a:t>ज्यादा </a:t>
            </a:r>
            <a:r>
              <a:rPr lang="hi-IN" dirty="0"/>
              <a:t>जानकारी प्राप्त करने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hi-IN" dirty="0" smtClean="0"/>
              <a:t>के </a:t>
            </a:r>
            <a:r>
              <a:rPr lang="hi-IN" dirty="0"/>
              <a:t>लिए </a:t>
            </a:r>
            <a:endParaRPr lang="en-US" b="1" dirty="0"/>
          </a:p>
          <a:p>
            <a:r>
              <a:rPr lang="en-US" sz="4000" dirty="0"/>
              <a:t> </a:t>
            </a:r>
            <a:r>
              <a:rPr lang="en-US" dirty="0" smtClean="0"/>
              <a:t>“Details</a:t>
            </a:r>
            <a:r>
              <a:rPr lang="en-US" dirty="0"/>
              <a:t>" </a:t>
            </a:r>
            <a:r>
              <a:rPr lang="hi-IN" dirty="0"/>
              <a:t>समझना मुश्किल हो सकता है परन्तु कोई भी उपयोगी शब्द या वाक्य ढूँढने की कोशिश करें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36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FILE NOT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अगर</a:t>
            </a:r>
            <a:r>
              <a:rPr lang="en-US" dirty="0" smtClean="0"/>
              <a:t> “</a:t>
            </a:r>
            <a:r>
              <a:rPr lang="en-US" b="1" dirty="0" smtClean="0"/>
              <a:t>File </a:t>
            </a:r>
            <a:r>
              <a:rPr lang="en-US" b="1" dirty="0"/>
              <a:t>not found</a:t>
            </a:r>
            <a:r>
              <a:rPr lang="en-US" dirty="0"/>
              <a:t>” </a:t>
            </a:r>
            <a:r>
              <a:rPr lang="en-US" dirty="0" smtClean="0"/>
              <a:t> </a:t>
            </a:r>
            <a:r>
              <a:rPr lang="hi-IN" dirty="0" smtClean="0"/>
              <a:t>मेसेज </a:t>
            </a:r>
            <a:r>
              <a:rPr lang="hi-IN" dirty="0"/>
              <a:t>दिखता है, </a:t>
            </a:r>
            <a:br>
              <a:rPr lang="hi-IN" dirty="0"/>
            </a:br>
            <a:endParaRPr lang="en-US" dirty="0"/>
          </a:p>
          <a:p>
            <a:r>
              <a:rPr lang="hi-IN" dirty="0" smtClean="0"/>
              <a:t>इसका </a:t>
            </a:r>
            <a:r>
              <a:rPr lang="hi-IN" dirty="0"/>
              <a:t>मतलब है ऑडियो या फोटो फ़ोन में नहीं हैं. मेसेज में से फाइल का नाम देख कर, उस फाइल को आपके फ़ोन से कॉपी करें </a:t>
            </a:r>
            <a:endParaRPr lang="en-US" dirty="0" smtClean="0"/>
          </a:p>
          <a:p>
            <a:endParaRPr lang="en-US" dirty="0"/>
          </a:p>
          <a:p>
            <a:r>
              <a:rPr lang="hi-IN" dirty="0" smtClean="0"/>
              <a:t>अगर</a:t>
            </a:r>
            <a:r>
              <a:rPr lang="en-US" dirty="0"/>
              <a:t> </a:t>
            </a:r>
            <a:r>
              <a:rPr lang="hi-IN" dirty="0" smtClean="0"/>
              <a:t>पूरा </a:t>
            </a:r>
            <a:r>
              <a:rPr lang="en-US" dirty="0"/>
              <a:t>“Media” </a:t>
            </a:r>
            <a:r>
              <a:rPr lang="hi-IN" dirty="0" smtClean="0"/>
              <a:t>फोल्डर </a:t>
            </a:r>
            <a:r>
              <a:rPr lang="hi-IN" dirty="0"/>
              <a:t>नहीं है, फिर से इन्स्टाल करना पड़ेगा और नया मेमरी कार्ड इस्तमाल करना होगा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SOUNDS NOT ALLOWED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dirty="0"/>
              <a:t>अगर</a:t>
            </a:r>
            <a:r>
              <a:rPr lang="en-US" dirty="0"/>
              <a:t> "</a:t>
            </a:r>
            <a:r>
              <a:rPr lang="en-US" b="1" dirty="0" smtClean="0"/>
              <a:t>Sounds </a:t>
            </a:r>
            <a:r>
              <a:rPr lang="en-US" b="1" dirty="0"/>
              <a:t>not </a:t>
            </a:r>
            <a:r>
              <a:rPr lang="en-US" b="1" dirty="0" smtClean="0"/>
              <a:t>allowed</a:t>
            </a:r>
            <a:r>
              <a:rPr lang="en-US" dirty="0" smtClean="0"/>
              <a:t>” </a:t>
            </a:r>
            <a:r>
              <a:rPr lang="hi-IN" dirty="0" smtClean="0"/>
              <a:t>मेसेज </a:t>
            </a:r>
            <a:r>
              <a:rPr lang="hi-IN" dirty="0"/>
              <a:t>दिखता है, </a:t>
            </a:r>
            <a:endParaRPr lang="en-US" dirty="0"/>
          </a:p>
          <a:p>
            <a:endParaRPr lang="en-US" dirty="0"/>
          </a:p>
          <a:p>
            <a:pPr lvl="1"/>
            <a:r>
              <a:rPr lang="en-US" sz="2400" dirty="0" err="1" smtClean="0"/>
              <a:t>CommCare</a:t>
            </a:r>
            <a:r>
              <a:rPr lang="en-US" sz="2400" dirty="0"/>
              <a:t> </a:t>
            </a:r>
            <a:r>
              <a:rPr lang="en-US" sz="2400" dirty="0" smtClean="0">
                <a:sym typeface="Wingdings" pitchFamily="2" charset="2"/>
              </a:rPr>
              <a:t> Exit </a:t>
            </a:r>
            <a:endParaRPr lang="en-US" sz="2400" dirty="0"/>
          </a:p>
          <a:p>
            <a:pPr lvl="1"/>
            <a:r>
              <a:rPr lang="en-US" sz="2400" dirty="0" smtClean="0"/>
              <a:t>Settings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Tones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Application </a:t>
            </a:r>
            <a:r>
              <a:rPr lang="en-US" sz="2400" dirty="0"/>
              <a:t>Tones</a:t>
            </a:r>
          </a:p>
          <a:p>
            <a:pPr lvl="1"/>
            <a:r>
              <a:rPr lang="hi-IN" sz="2400" dirty="0"/>
              <a:t>अगर </a:t>
            </a:r>
            <a:r>
              <a:rPr lang="hi-IN" sz="2400" dirty="0" smtClean="0"/>
              <a:t>सेटिंग</a:t>
            </a:r>
            <a:r>
              <a:rPr lang="en-US" sz="2400" dirty="0" smtClean="0"/>
              <a:t> “Off”</a:t>
            </a:r>
            <a:r>
              <a:rPr lang="hi-IN" sz="2400" dirty="0" smtClean="0"/>
              <a:t> </a:t>
            </a:r>
            <a:r>
              <a:rPr lang="hi-IN" sz="2400" dirty="0"/>
              <a:t>पर है </a:t>
            </a:r>
            <a:r>
              <a:rPr lang="en-US" sz="2400" dirty="0" smtClean="0"/>
              <a:t>“Yes” </a:t>
            </a:r>
            <a:r>
              <a:rPr lang="hi-IN" sz="2400" dirty="0" smtClean="0"/>
              <a:t>को </a:t>
            </a:r>
            <a:r>
              <a:rPr lang="hi-IN" sz="2400" dirty="0"/>
              <a:t>बदलें 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Out of Memory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i-IN" dirty="0" smtClean="0"/>
              <a:t>अगर</a:t>
            </a:r>
            <a:r>
              <a:rPr lang="en-US" dirty="0" smtClean="0"/>
              <a:t> </a:t>
            </a:r>
            <a:r>
              <a:rPr lang="en-US" b="1" dirty="0" smtClean="0"/>
              <a:t>“Out Of Memory” </a:t>
            </a:r>
            <a:r>
              <a:rPr lang="hi-IN" dirty="0"/>
              <a:t>मेसेज दिखता है, </a:t>
            </a:r>
            <a:endParaRPr lang="en-US" b="1" dirty="0" smtClean="0"/>
          </a:p>
          <a:p>
            <a:pPr marL="0" lvl="0" indent="0">
              <a:buNone/>
            </a:pPr>
            <a:endParaRPr lang="en-US" dirty="0" smtClean="0"/>
          </a:p>
          <a:p>
            <a:r>
              <a:rPr lang="en-US" sz="2800" dirty="0" err="1"/>
              <a:t>CommCare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Exit 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dirty="0" err="1" smtClean="0"/>
              <a:t>CommCare</a:t>
            </a:r>
            <a:r>
              <a:rPr lang="en-US" dirty="0" smtClean="0"/>
              <a:t> </a:t>
            </a:r>
            <a:r>
              <a:rPr lang="hi-IN" dirty="0"/>
              <a:t>को दुबारा खोलने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hi-IN" dirty="0" smtClean="0"/>
              <a:t>की </a:t>
            </a:r>
            <a:r>
              <a:rPr lang="hi-IN" dirty="0"/>
              <a:t>कोशिश करें </a:t>
            </a:r>
            <a:endParaRPr lang="en-US" dirty="0"/>
          </a:p>
          <a:p>
            <a:r>
              <a:rPr lang="hi-IN" dirty="0"/>
              <a:t>अगर यह मेसेज हर बार दिखे,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तो </a:t>
            </a:r>
            <a:r>
              <a:rPr lang="hi-IN" dirty="0"/>
              <a:t>इस दिक्कत को रिपोर्ट करें </a:t>
            </a:r>
          </a:p>
          <a:p>
            <a:r>
              <a:rPr lang="hi-IN" dirty="0"/>
              <a:t>यह दिक्कत कहाँ और कैसे हुई</a:t>
            </a:r>
            <a:r>
              <a:rPr lang="hi-IN" dirty="0" smtClean="0"/>
              <a:t>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i-IN" dirty="0" smtClean="0"/>
              <a:t>नोट </a:t>
            </a:r>
            <a:r>
              <a:rPr lang="hi-IN" dirty="0"/>
              <a:t>करना ज़रूरी है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2686050" cy="2819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12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i-IN" dirty="0" smtClean="0"/>
              <a:t>अगर</a:t>
            </a:r>
            <a:r>
              <a:rPr lang="en-US" dirty="0" smtClean="0"/>
              <a:t> </a:t>
            </a:r>
            <a:r>
              <a:rPr lang="en-US" b="1" dirty="0" smtClean="0"/>
              <a:t>“IO </a:t>
            </a:r>
            <a:r>
              <a:rPr lang="en-US" b="1" dirty="0"/>
              <a:t>Exception [error in HTTP operation</a:t>
            </a:r>
            <a:r>
              <a:rPr lang="en-US" b="1" dirty="0" smtClean="0"/>
              <a:t>]” </a:t>
            </a:r>
            <a:r>
              <a:rPr lang="hi-IN" dirty="0"/>
              <a:t>मेसेज दिखता है</a:t>
            </a:r>
            <a:r>
              <a:rPr lang="hi-IN" dirty="0" smtClean="0"/>
              <a:t>,</a:t>
            </a:r>
            <a:endParaRPr lang="en-US" dirty="0" smtClean="0"/>
          </a:p>
          <a:p>
            <a:pPr marL="0" indent="0">
              <a:buNone/>
            </a:pPr>
            <a:endParaRPr lang="en-US" b="1" i="1" dirty="0"/>
          </a:p>
          <a:p>
            <a:r>
              <a:rPr lang="en-US" dirty="0" smtClean="0"/>
              <a:t>Network connectivity </a:t>
            </a:r>
            <a:r>
              <a:rPr lang="hi-IN" dirty="0"/>
              <a:t>में दिक्कत </a:t>
            </a:r>
            <a:r>
              <a:rPr lang="en-US" dirty="0" smtClean="0"/>
              <a:t> </a:t>
            </a:r>
          </a:p>
          <a:p>
            <a:r>
              <a:rPr lang="hi-IN" dirty="0"/>
              <a:t>नेटवर्क टेस्ट चलाएँ </a:t>
            </a:r>
            <a:endParaRPr lang="en-US" dirty="0" smtClean="0"/>
          </a:p>
          <a:p>
            <a:r>
              <a:rPr lang="en-US" dirty="0" smtClean="0"/>
              <a:t>GPRS </a:t>
            </a:r>
            <a:r>
              <a:rPr lang="hi-IN" dirty="0"/>
              <a:t>सेटिंग की जांच करें  </a:t>
            </a:r>
            <a:endParaRPr lang="en-US" dirty="0" smtClean="0"/>
          </a:p>
          <a:p>
            <a:r>
              <a:rPr lang="hi-IN" dirty="0"/>
              <a:t>फ़ोन बैलेंस की जांच करें </a:t>
            </a:r>
            <a:r>
              <a:rPr lang="en-US" dirty="0" smtClean="0"/>
              <a:t>(*123#)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55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i-IN" dirty="0"/>
              <a:t>क्या करना चाहिए?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5999"/>
            <a:ext cx="2438400" cy="35368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5999"/>
            <a:ext cx="2321719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285999"/>
            <a:ext cx="2394084" cy="350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288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दिक्कते</vt:lpstr>
      <vt:lpstr>‘Application Error’ क्या है? इसे ठीक कैसे करते हैं?</vt:lpstr>
      <vt:lpstr>PowerPoint Presentation</vt:lpstr>
      <vt:lpstr>Error: FILE NOT FOUND</vt:lpstr>
      <vt:lpstr>Error: SOUNDS NOT ALLOWED</vt:lpstr>
      <vt:lpstr>Error: Out of Memory </vt:lpstr>
      <vt:lpstr>Error</vt:lpstr>
      <vt:lpstr>क्या करना चाहिए?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दिक्कते</dc:title>
  <dc:creator>reena</dc:creator>
  <cp:lastModifiedBy>reena</cp:lastModifiedBy>
  <cp:revision>1</cp:revision>
  <dcterms:created xsi:type="dcterms:W3CDTF">2012-06-21T06:05:36Z</dcterms:created>
  <dcterms:modified xsi:type="dcterms:W3CDTF">2012-06-21T06:06:09Z</dcterms:modified>
</cp:coreProperties>
</file>